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ccb82c5fb24a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c27bb7a3094055"/>
  </p:sldMasterIdLst>
  <p:sldIdLst>
    <p:sldId xmlns:r="http://schemas.openxmlformats.org/officeDocument/2006/relationships" id="256" r:id="Rbe48233974a04996"/>
    <p:sldId xmlns:r="http://schemas.openxmlformats.org/officeDocument/2006/relationships" id="257" r:id="R3f81d6d74b634e09"/>
    <p:sldId xmlns:r="http://schemas.openxmlformats.org/officeDocument/2006/relationships" id="258" r:id="R7d06bbfee24646f5"/>
    <p:sldId xmlns:r="http://schemas.openxmlformats.org/officeDocument/2006/relationships" id="259" r:id="Rbe427c7e65c64d88"/>
    <p:sldId xmlns:r="http://schemas.openxmlformats.org/officeDocument/2006/relationships" id="260" r:id="Ra25b7b2acb6c47f0"/>
    <p:sldId xmlns:r="http://schemas.openxmlformats.org/officeDocument/2006/relationships" id="261" r:id="Rcda8ecc0627d47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27bb7a3094055" /><Relationship Type="http://schemas.openxmlformats.org/officeDocument/2006/relationships/slide" Target="/ppt/slides/slide1.xml" Id="Rbe48233974a04996" /><Relationship Type="http://schemas.openxmlformats.org/officeDocument/2006/relationships/slide" Target="/ppt/slides/slide2.xml" Id="R3f81d6d74b634e09" /><Relationship Type="http://schemas.openxmlformats.org/officeDocument/2006/relationships/slide" Target="/ppt/slides/slide3.xml" Id="R7d06bbfee24646f5" /><Relationship Type="http://schemas.openxmlformats.org/officeDocument/2006/relationships/slide" Target="/ppt/slides/slide4.xml" Id="Rbe427c7e65c64d88" /><Relationship Type="http://schemas.openxmlformats.org/officeDocument/2006/relationships/slide" Target="/ppt/slides/slide5.xml" Id="Ra25b7b2acb6c47f0" /><Relationship Type="http://schemas.openxmlformats.org/officeDocument/2006/relationships/slide" Target="/ppt/slides/slide6.xml" Id="Rcda8ecc0627d47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4bf2dc74f49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393e3e44a46d2" /><Relationship Type="http://schemas.openxmlformats.org/officeDocument/2006/relationships/theme" Target="/ppt/slideMasters/theme/theme1.xml" Id="Re5f241c3f9e54e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3393e3e44a46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a8fbb842544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4f6f1ddf04f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697372fc64f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b29638c794b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09ceb1d3b43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0d15db52d43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BYGG-KONTROLL SØRVEST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BYGG-KONTROLL SØRVEST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BYGG-KONTROLL SØRVEST AS ble etablert [år] og holder til i Hovsherad.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BYGG-KONTROLL SØRVEST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BYGG-KONTROLL SØRVEST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BYGG-KONTROLL SØRVEST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875 100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85 832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871 933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BYGG-KONTROLL SØRVEST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Hovsheradveien 480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4462 Hovsherad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934 055 209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BYGG-KONTROLL SØRVEST AS</a:t>
            </a:r>
          </a:p>
        </p:txBody>
      </p:sp>
    </p:spTree>
  </p:cSld>
  <p:clrMapOvr>
    <a:masterClrMapping xmlns:a="http://schemas.openxmlformats.org/drawingml/2006/main"/>
  </p:clrMapOvr>
</p:sld>
</file>