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1c282ace2c46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a25430ce254806"/>
  </p:sldMasterIdLst>
  <p:sldIdLst>
    <p:sldId xmlns:r="http://schemas.openxmlformats.org/officeDocument/2006/relationships" id="256" r:id="Ra96b27bec1f24d3d"/>
    <p:sldId xmlns:r="http://schemas.openxmlformats.org/officeDocument/2006/relationships" id="257" r:id="R5126147e75164189"/>
    <p:sldId xmlns:r="http://schemas.openxmlformats.org/officeDocument/2006/relationships" id="258" r:id="Ra195a55e3d33449d"/>
    <p:sldId xmlns:r="http://schemas.openxmlformats.org/officeDocument/2006/relationships" id="259" r:id="R84e010b1a2f24a9c"/>
    <p:sldId xmlns:r="http://schemas.openxmlformats.org/officeDocument/2006/relationships" id="260" r:id="Rd9bd05fded48475f"/>
    <p:sldId xmlns:r="http://schemas.openxmlformats.org/officeDocument/2006/relationships" id="261" r:id="R07c8d0ac50d349da"/>
    <p:sldId xmlns:r="http://schemas.openxmlformats.org/officeDocument/2006/relationships" id="262" r:id="R4ed707f4c8d246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a25430ce254806" /><Relationship Type="http://schemas.openxmlformats.org/officeDocument/2006/relationships/slide" Target="/ppt/slides/slide1.xml" Id="Ra96b27bec1f24d3d" /><Relationship Type="http://schemas.openxmlformats.org/officeDocument/2006/relationships/slide" Target="/ppt/slides/slide2.xml" Id="R5126147e75164189" /><Relationship Type="http://schemas.openxmlformats.org/officeDocument/2006/relationships/slide" Target="/ppt/slides/slide3.xml" Id="Ra195a55e3d33449d" /><Relationship Type="http://schemas.openxmlformats.org/officeDocument/2006/relationships/slide" Target="/ppt/slides/slide4.xml" Id="R84e010b1a2f24a9c" /><Relationship Type="http://schemas.openxmlformats.org/officeDocument/2006/relationships/slide" Target="/ppt/slides/slide5.xml" Id="Rd9bd05fded48475f" /><Relationship Type="http://schemas.openxmlformats.org/officeDocument/2006/relationships/slide" Target="/ppt/slides/slide6.xml" Id="R07c8d0ac50d349da" /><Relationship Type="http://schemas.openxmlformats.org/officeDocument/2006/relationships/slide" Target="/ppt/slides/slide7.xml" Id="R4ed707f4c8d246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bad1b1a3d846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8fe4d85c249d2" /><Relationship Type="http://schemas.openxmlformats.org/officeDocument/2006/relationships/theme" Target="/ppt/slideMasters/theme/theme1.xml" Id="R70061cba1ca24e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38fe4d85c249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eaec7163441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df7d745b84b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a6bbbf29d4f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f195757184a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880c1d9a749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e3b5323f34c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0b91e2be047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HF HOLDING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170 203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195 150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2 477 627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ELISABETH HILMARSEN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FINCKELSEN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Farmanns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1607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kristine@kalhagen.no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934 069 013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HF HOLDING AS</a:t>
            </a:r>
          </a:p>
        </p:txBody>
      </p:sp>
    </p:spTree>
  </p:cSld>
  <p:clrMapOvr>
    <a:masterClrMapping xmlns:a="http://schemas.openxmlformats.org/drawingml/2006/main"/>
  </p:clrMapOvr>
</p:sld>
</file>