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e4855cecda44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ca30a296de4a2c"/>
  </p:sldMasterIdLst>
  <p:sldIdLst>
    <p:sldId xmlns:r="http://schemas.openxmlformats.org/officeDocument/2006/relationships" id="256" r:id="Rd5063988137049e9"/>
    <p:sldId xmlns:r="http://schemas.openxmlformats.org/officeDocument/2006/relationships" id="257" r:id="Rc727a81043bb4be7"/>
    <p:sldId xmlns:r="http://schemas.openxmlformats.org/officeDocument/2006/relationships" id="258" r:id="Re4813003c4264490"/>
    <p:sldId xmlns:r="http://schemas.openxmlformats.org/officeDocument/2006/relationships" id="259" r:id="Re1b7086e730448e7"/>
    <p:sldId xmlns:r="http://schemas.openxmlformats.org/officeDocument/2006/relationships" id="260" r:id="R173697447f154304"/>
    <p:sldId xmlns:r="http://schemas.openxmlformats.org/officeDocument/2006/relationships" id="261" r:id="R63cff072aa264448"/>
    <p:sldId xmlns:r="http://schemas.openxmlformats.org/officeDocument/2006/relationships" id="262" r:id="R79f6f5d871e947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ca30a296de4a2c" /><Relationship Type="http://schemas.openxmlformats.org/officeDocument/2006/relationships/slide" Target="/ppt/slides/slide1.xml" Id="Rd5063988137049e9" /><Relationship Type="http://schemas.openxmlformats.org/officeDocument/2006/relationships/slide" Target="/ppt/slides/slide2.xml" Id="Rc727a81043bb4be7" /><Relationship Type="http://schemas.openxmlformats.org/officeDocument/2006/relationships/slide" Target="/ppt/slides/slide3.xml" Id="Re4813003c4264490" /><Relationship Type="http://schemas.openxmlformats.org/officeDocument/2006/relationships/slide" Target="/ppt/slides/slide4.xml" Id="Re1b7086e730448e7" /><Relationship Type="http://schemas.openxmlformats.org/officeDocument/2006/relationships/slide" Target="/ppt/slides/slide5.xml" Id="R173697447f154304" /><Relationship Type="http://schemas.openxmlformats.org/officeDocument/2006/relationships/slide" Target="/ppt/slides/slide6.xml" Id="R63cff072aa264448" /><Relationship Type="http://schemas.openxmlformats.org/officeDocument/2006/relationships/slide" Target="/ppt/slides/slide7.xml" Id="R79f6f5d871e947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841b94545545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77508fcd24510" /><Relationship Type="http://schemas.openxmlformats.org/officeDocument/2006/relationships/theme" Target="/ppt/slideMasters/theme/theme1.xml" Id="Ra113406f13ca46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377508fcd245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d94fd52394d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cfe3a1fba44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70308a34845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0674b275a44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751d7254244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bfc281e7f4a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99cf0ff434c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NORACCOUNTING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NORACCOUNTING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NORACCOUNTING HOLDING AS ble etablert [år] og holder til i Engelsviken.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NORACCOUNTING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NORACCOUNTING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NORACCOUNTING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955 309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976 790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4 910 696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NORACCOUNTING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NYMO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NORACCOUNTING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Flåtavikfaret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1628 Engelsviken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934 069 382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NORACCOUNTING HOLDING AS</a:t>
            </a:r>
          </a:p>
        </p:txBody>
      </p:sp>
    </p:spTree>
  </p:cSld>
  <p:clrMapOvr>
    <a:masterClrMapping xmlns:a="http://schemas.openxmlformats.org/drawingml/2006/main"/>
  </p:clrMapOvr>
</p:sld>
</file>