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a5d08b495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03e43ece443dd"/>
  </p:sldMasterIdLst>
  <p:sldIdLst>
    <p:sldId xmlns:r="http://schemas.openxmlformats.org/officeDocument/2006/relationships" id="256" r:id="Rc9c6cfa83a434fe0"/>
    <p:sldId xmlns:r="http://schemas.openxmlformats.org/officeDocument/2006/relationships" id="257" r:id="R35018d562fdc49bc"/>
    <p:sldId xmlns:r="http://schemas.openxmlformats.org/officeDocument/2006/relationships" id="258" r:id="R878234984934468d"/>
    <p:sldId xmlns:r="http://schemas.openxmlformats.org/officeDocument/2006/relationships" id="259" r:id="R4795ae0b5e444d16"/>
    <p:sldId xmlns:r="http://schemas.openxmlformats.org/officeDocument/2006/relationships" id="260" r:id="R24bf31b7c3ec42bc"/>
    <p:sldId xmlns:r="http://schemas.openxmlformats.org/officeDocument/2006/relationships" id="261" r:id="Rb3e6a9c5c015412c"/>
    <p:sldId xmlns:r="http://schemas.openxmlformats.org/officeDocument/2006/relationships" id="262" r:id="R9f04db55fa81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03e43ece443dd" /><Relationship Type="http://schemas.openxmlformats.org/officeDocument/2006/relationships/slide" Target="/ppt/slides/slide1.xml" Id="Rc9c6cfa83a434fe0" /><Relationship Type="http://schemas.openxmlformats.org/officeDocument/2006/relationships/slide" Target="/ppt/slides/slide2.xml" Id="R35018d562fdc49bc" /><Relationship Type="http://schemas.openxmlformats.org/officeDocument/2006/relationships/slide" Target="/ppt/slides/slide3.xml" Id="R878234984934468d" /><Relationship Type="http://schemas.openxmlformats.org/officeDocument/2006/relationships/slide" Target="/ppt/slides/slide4.xml" Id="R4795ae0b5e444d16" /><Relationship Type="http://schemas.openxmlformats.org/officeDocument/2006/relationships/slide" Target="/ppt/slides/slide5.xml" Id="R24bf31b7c3ec42bc" /><Relationship Type="http://schemas.openxmlformats.org/officeDocument/2006/relationships/slide" Target="/ppt/slides/slide6.xml" Id="Rb3e6a9c5c015412c" /><Relationship Type="http://schemas.openxmlformats.org/officeDocument/2006/relationships/slide" Target="/ppt/slides/slide7.xml" Id="R9f04db55fa81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21b062a34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70fb67b74c55" /><Relationship Type="http://schemas.openxmlformats.org/officeDocument/2006/relationships/theme" Target="/ppt/slideMasters/theme/theme1.xml" Id="R366782c33471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170fb67b7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b446400f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03fd8166f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6d772d20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efa919c89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114b86ea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308234d4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8f13f935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AKSJEINVESTERINGER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AKSJEINVESTERINGER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422 320 303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4 330 382 233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4 621 760 909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934 070 119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AKSJEINVESTERINGER AS</a:t>
            </a:r>
          </a:p>
        </p:txBody>
      </p:sp>
    </p:spTree>
  </p:cSld>
  <p:clrMapOvr>
    <a:masterClrMapping xmlns:a="http://schemas.openxmlformats.org/drawingml/2006/main"/>
  </p:clrMapOvr>
</p:sld>
</file>