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9e32807b674b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88e80d92b04f07"/>
  </p:sldMasterIdLst>
  <p:sldIdLst>
    <p:sldId xmlns:r="http://schemas.openxmlformats.org/officeDocument/2006/relationships" id="256" r:id="R2c937fe15d844730"/>
    <p:sldId xmlns:r="http://schemas.openxmlformats.org/officeDocument/2006/relationships" id="257" r:id="R9e9f11642d0c4fda"/>
    <p:sldId xmlns:r="http://schemas.openxmlformats.org/officeDocument/2006/relationships" id="258" r:id="Rc3151c7d7ee34336"/>
    <p:sldId xmlns:r="http://schemas.openxmlformats.org/officeDocument/2006/relationships" id="259" r:id="Rd89490b96d79447d"/>
    <p:sldId xmlns:r="http://schemas.openxmlformats.org/officeDocument/2006/relationships" id="260" r:id="R63fe0c8fd03d449c"/>
    <p:sldId xmlns:r="http://schemas.openxmlformats.org/officeDocument/2006/relationships" id="261" r:id="Rf1caae3113694942"/>
    <p:sldId xmlns:r="http://schemas.openxmlformats.org/officeDocument/2006/relationships" id="262" r:id="R00fcaf19ddd142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88e80d92b04f07" /><Relationship Type="http://schemas.openxmlformats.org/officeDocument/2006/relationships/slide" Target="/ppt/slides/slide1.xml" Id="R2c937fe15d844730" /><Relationship Type="http://schemas.openxmlformats.org/officeDocument/2006/relationships/slide" Target="/ppt/slides/slide2.xml" Id="R9e9f11642d0c4fda" /><Relationship Type="http://schemas.openxmlformats.org/officeDocument/2006/relationships/slide" Target="/ppt/slides/slide3.xml" Id="Rc3151c7d7ee34336" /><Relationship Type="http://schemas.openxmlformats.org/officeDocument/2006/relationships/slide" Target="/ppt/slides/slide4.xml" Id="Rd89490b96d79447d" /><Relationship Type="http://schemas.openxmlformats.org/officeDocument/2006/relationships/slide" Target="/ppt/slides/slide5.xml" Id="R63fe0c8fd03d449c" /><Relationship Type="http://schemas.openxmlformats.org/officeDocument/2006/relationships/slide" Target="/ppt/slides/slide6.xml" Id="Rf1caae3113694942" /><Relationship Type="http://schemas.openxmlformats.org/officeDocument/2006/relationships/slide" Target="/ppt/slides/slide7.xml" Id="R00fcaf19ddd142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b9bda7541742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ce2fe9de5e4920" /><Relationship Type="http://schemas.openxmlformats.org/officeDocument/2006/relationships/theme" Target="/ppt/slideMasters/theme/theme1.xml" Id="Raff16aabff5449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ce2fe9de5e49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aca9f3e5e94f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b8193321764c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328ad6edf4f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b1128692654e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c11a4415364b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a6b6c1e59b41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f6d5337fa643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HMY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HMY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−3 456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134 228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183 663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742 149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HERMAN MYHRE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Niels Juels gate 34B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934 079 809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HMY INVEST AS</a:t>
            </a:r>
          </a:p>
        </p:txBody>
      </p:sp>
    </p:spTree>
  </p:cSld>
  <p:clrMapOvr>
    <a:masterClrMapping xmlns:a="http://schemas.openxmlformats.org/drawingml/2006/main"/>
  </p:clrMapOvr>
</p:sld>
</file>