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1c858170a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6cc3dbb5a4355"/>
  </p:sldMasterIdLst>
  <p:sldIdLst>
    <p:sldId xmlns:r="http://schemas.openxmlformats.org/officeDocument/2006/relationships" id="256" r:id="Rcdc4fb8e2f724258"/>
    <p:sldId xmlns:r="http://schemas.openxmlformats.org/officeDocument/2006/relationships" id="257" r:id="Rbe3062f07d774f88"/>
    <p:sldId xmlns:r="http://schemas.openxmlformats.org/officeDocument/2006/relationships" id="258" r:id="R653d0a5457564696"/>
    <p:sldId xmlns:r="http://schemas.openxmlformats.org/officeDocument/2006/relationships" id="259" r:id="Rf126546b4e084ad3"/>
    <p:sldId xmlns:r="http://schemas.openxmlformats.org/officeDocument/2006/relationships" id="260" r:id="R79ff17ec91ef4f39"/>
    <p:sldId xmlns:r="http://schemas.openxmlformats.org/officeDocument/2006/relationships" id="261" r:id="R508460e131b74c85"/>
    <p:sldId xmlns:r="http://schemas.openxmlformats.org/officeDocument/2006/relationships" id="262" r:id="Rd953e2b3072c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6cc3dbb5a4355" /><Relationship Type="http://schemas.openxmlformats.org/officeDocument/2006/relationships/slide" Target="/ppt/slides/slide1.xml" Id="Rcdc4fb8e2f724258" /><Relationship Type="http://schemas.openxmlformats.org/officeDocument/2006/relationships/slide" Target="/ppt/slides/slide2.xml" Id="Rbe3062f07d774f88" /><Relationship Type="http://schemas.openxmlformats.org/officeDocument/2006/relationships/slide" Target="/ppt/slides/slide3.xml" Id="R653d0a5457564696" /><Relationship Type="http://schemas.openxmlformats.org/officeDocument/2006/relationships/slide" Target="/ppt/slides/slide4.xml" Id="Rf126546b4e084ad3" /><Relationship Type="http://schemas.openxmlformats.org/officeDocument/2006/relationships/slide" Target="/ppt/slides/slide5.xml" Id="R79ff17ec91ef4f39" /><Relationship Type="http://schemas.openxmlformats.org/officeDocument/2006/relationships/slide" Target="/ppt/slides/slide6.xml" Id="R508460e131b74c85" /><Relationship Type="http://schemas.openxmlformats.org/officeDocument/2006/relationships/slide" Target="/ppt/slides/slide7.xml" Id="Rd953e2b3072c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1f1e6c1a6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d4b0cb0c4d37" /><Relationship Type="http://schemas.openxmlformats.org/officeDocument/2006/relationships/theme" Target="/ppt/slideMasters/theme/theme1.xml" Id="R5ec0cb3db304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bd4b0cb0c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dc44594f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a934b258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6f2e63e2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703aaf46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accbd646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88b92289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424de4f9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DEVICO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167 846 087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152 594 065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1 298 565 672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1 624 226 568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NHA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VIED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 HOLDING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VBL INVEST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934 085 612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DEVICO INVEST AS</a:t>
            </a:r>
          </a:p>
        </p:txBody>
      </p:sp>
    </p:spTree>
  </p:cSld>
  <p:clrMapOvr>
    <a:masterClrMapping xmlns:a="http://schemas.openxmlformats.org/drawingml/2006/main"/>
  </p:clrMapOvr>
</p:sld>
</file>