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182e55199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25c7139454f8f"/>
  </p:sldMasterIdLst>
  <p:sldIdLst>
    <p:sldId xmlns:r="http://schemas.openxmlformats.org/officeDocument/2006/relationships" id="256" r:id="Rbab345cef7fa470f"/>
    <p:sldId xmlns:r="http://schemas.openxmlformats.org/officeDocument/2006/relationships" id="257" r:id="R5e8b31b614fe4d21"/>
    <p:sldId xmlns:r="http://schemas.openxmlformats.org/officeDocument/2006/relationships" id="258" r:id="R587fb08e7ccb463a"/>
    <p:sldId xmlns:r="http://schemas.openxmlformats.org/officeDocument/2006/relationships" id="259" r:id="R297d0e4589ad431c"/>
    <p:sldId xmlns:r="http://schemas.openxmlformats.org/officeDocument/2006/relationships" id="260" r:id="Ra7d16559401a44e7"/>
    <p:sldId xmlns:r="http://schemas.openxmlformats.org/officeDocument/2006/relationships" id="261" r:id="R8a6dcad26b624ee5"/>
    <p:sldId xmlns:r="http://schemas.openxmlformats.org/officeDocument/2006/relationships" id="262" r:id="R1c6ffb56e60240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25c7139454f8f" /><Relationship Type="http://schemas.openxmlformats.org/officeDocument/2006/relationships/slide" Target="/ppt/slides/slide1.xml" Id="Rbab345cef7fa470f" /><Relationship Type="http://schemas.openxmlformats.org/officeDocument/2006/relationships/slide" Target="/ppt/slides/slide2.xml" Id="R5e8b31b614fe4d21" /><Relationship Type="http://schemas.openxmlformats.org/officeDocument/2006/relationships/slide" Target="/ppt/slides/slide3.xml" Id="R587fb08e7ccb463a" /><Relationship Type="http://schemas.openxmlformats.org/officeDocument/2006/relationships/slide" Target="/ppt/slides/slide4.xml" Id="R297d0e4589ad431c" /><Relationship Type="http://schemas.openxmlformats.org/officeDocument/2006/relationships/slide" Target="/ppt/slides/slide5.xml" Id="Ra7d16559401a44e7" /><Relationship Type="http://schemas.openxmlformats.org/officeDocument/2006/relationships/slide" Target="/ppt/slides/slide6.xml" Id="R8a6dcad26b624ee5" /><Relationship Type="http://schemas.openxmlformats.org/officeDocument/2006/relationships/slide" Target="/ppt/slides/slide7.xml" Id="R1c6ffb56e60240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d3b07511e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6cc7e56c84413" /><Relationship Type="http://schemas.openxmlformats.org/officeDocument/2006/relationships/theme" Target="/ppt/slideMasters/theme/theme1.xml" Id="R977b7faaff55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6cc7e56c8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283abae4a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f4a869d1d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d2607f291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aa9508d59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05aea76b047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5d24a64e446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e2deb0dd7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EDHOLM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1 323 956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EDHOLM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934 088 867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EDHOLM HOLDING AS</a:t>
            </a:r>
          </a:p>
        </p:txBody>
      </p:sp>
    </p:spTree>
  </p:cSld>
  <p:clrMapOvr>
    <a:masterClrMapping xmlns:a="http://schemas.openxmlformats.org/drawingml/2006/main"/>
  </p:clrMapOvr>
</p:sld>
</file>