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d5cfe3aa144e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3fb9813c4049c5"/>
  </p:sldMasterIdLst>
  <p:sldIdLst>
    <p:sldId xmlns:r="http://schemas.openxmlformats.org/officeDocument/2006/relationships" id="256" r:id="Rf11fec18631a40ff"/>
    <p:sldId xmlns:r="http://schemas.openxmlformats.org/officeDocument/2006/relationships" id="257" r:id="R4cb9f28b743e469f"/>
    <p:sldId xmlns:r="http://schemas.openxmlformats.org/officeDocument/2006/relationships" id="258" r:id="R87b2372440234d13"/>
    <p:sldId xmlns:r="http://schemas.openxmlformats.org/officeDocument/2006/relationships" id="259" r:id="R621a7ac54b87426b"/>
    <p:sldId xmlns:r="http://schemas.openxmlformats.org/officeDocument/2006/relationships" id="260" r:id="Re4aa7347677640fe"/>
    <p:sldId xmlns:r="http://schemas.openxmlformats.org/officeDocument/2006/relationships" id="261" r:id="Rc87859bd62784675"/>
    <p:sldId xmlns:r="http://schemas.openxmlformats.org/officeDocument/2006/relationships" id="262" r:id="Re7709ec5039640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fb9813c4049c5" /><Relationship Type="http://schemas.openxmlformats.org/officeDocument/2006/relationships/slide" Target="/ppt/slides/slide1.xml" Id="Rf11fec18631a40ff" /><Relationship Type="http://schemas.openxmlformats.org/officeDocument/2006/relationships/slide" Target="/ppt/slides/slide2.xml" Id="R4cb9f28b743e469f" /><Relationship Type="http://schemas.openxmlformats.org/officeDocument/2006/relationships/slide" Target="/ppt/slides/slide3.xml" Id="R87b2372440234d13" /><Relationship Type="http://schemas.openxmlformats.org/officeDocument/2006/relationships/slide" Target="/ppt/slides/slide4.xml" Id="R621a7ac54b87426b" /><Relationship Type="http://schemas.openxmlformats.org/officeDocument/2006/relationships/slide" Target="/ppt/slides/slide5.xml" Id="Re4aa7347677640fe" /><Relationship Type="http://schemas.openxmlformats.org/officeDocument/2006/relationships/slide" Target="/ppt/slides/slide6.xml" Id="Rc87859bd62784675" /><Relationship Type="http://schemas.openxmlformats.org/officeDocument/2006/relationships/slide" Target="/ppt/slides/slide7.xml" Id="Re7709ec5039640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ccefa6862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67ecad0984839" /><Relationship Type="http://schemas.openxmlformats.org/officeDocument/2006/relationships/theme" Target="/ppt/slideMasters/theme/theme1.xml" Id="R12ba328659e842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67ecad09848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72b51409a4f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657480fd741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10c3ca90f41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cbb6a6e6b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1d7443f0e4b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2902a8a6642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d3c62612e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STJERNA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STJERNA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749 799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RAGNI STJERNA LINDRUP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Ragni Stjerna Lindrup, Vestre Åstadvei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934 098 145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STJERNA HOLDING AS</a:t>
            </a:r>
          </a:p>
        </p:txBody>
      </p:sp>
    </p:spTree>
  </p:cSld>
  <p:clrMapOvr>
    <a:masterClrMapping xmlns:a="http://schemas.openxmlformats.org/drawingml/2006/main"/>
  </p:clrMapOvr>
</p:sld>
</file>