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005e31dd0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324e02892484f"/>
  </p:sldMasterIdLst>
  <p:sldIdLst>
    <p:sldId xmlns:r="http://schemas.openxmlformats.org/officeDocument/2006/relationships" id="256" r:id="Ra659058c855a45df"/>
    <p:sldId xmlns:r="http://schemas.openxmlformats.org/officeDocument/2006/relationships" id="257" r:id="R7aa5d2b9a7d141d4"/>
    <p:sldId xmlns:r="http://schemas.openxmlformats.org/officeDocument/2006/relationships" id="258" r:id="R2a0386868ff645a7"/>
    <p:sldId xmlns:r="http://schemas.openxmlformats.org/officeDocument/2006/relationships" id="259" r:id="R2413b27706294146"/>
    <p:sldId xmlns:r="http://schemas.openxmlformats.org/officeDocument/2006/relationships" id="260" r:id="R2508308b6e964c8c"/>
    <p:sldId xmlns:r="http://schemas.openxmlformats.org/officeDocument/2006/relationships" id="261" r:id="Rd8e66e3c1cb1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324e02892484f" /><Relationship Type="http://schemas.openxmlformats.org/officeDocument/2006/relationships/slide" Target="/ppt/slides/slide1.xml" Id="Ra659058c855a45df" /><Relationship Type="http://schemas.openxmlformats.org/officeDocument/2006/relationships/slide" Target="/ppt/slides/slide2.xml" Id="R7aa5d2b9a7d141d4" /><Relationship Type="http://schemas.openxmlformats.org/officeDocument/2006/relationships/slide" Target="/ppt/slides/slide3.xml" Id="R2a0386868ff645a7" /><Relationship Type="http://schemas.openxmlformats.org/officeDocument/2006/relationships/slide" Target="/ppt/slides/slide4.xml" Id="R2413b27706294146" /><Relationship Type="http://schemas.openxmlformats.org/officeDocument/2006/relationships/slide" Target="/ppt/slides/slide5.xml" Id="R2508308b6e964c8c" /><Relationship Type="http://schemas.openxmlformats.org/officeDocument/2006/relationships/slide" Target="/ppt/slides/slide6.xml" Id="Rd8e66e3c1cb1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657dc5a9d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526b2043b43dd" /><Relationship Type="http://schemas.openxmlformats.org/officeDocument/2006/relationships/theme" Target="/ppt/slideMasters/theme/theme1.xml" Id="R50676740cb83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526b2043b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2dd1e054c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35ffd2083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38a73473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e2020e026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6add46229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8192a4f9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COVER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934 111 621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