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fa92f23f1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8feb5a7634d56"/>
  </p:sldMasterIdLst>
  <p:sldIdLst>
    <p:sldId xmlns:r="http://schemas.openxmlformats.org/officeDocument/2006/relationships" id="256" r:id="Rc08c76e5d50d4edf"/>
    <p:sldId xmlns:r="http://schemas.openxmlformats.org/officeDocument/2006/relationships" id="257" r:id="R19d866016c19474c"/>
    <p:sldId xmlns:r="http://schemas.openxmlformats.org/officeDocument/2006/relationships" id="258" r:id="R240d501ae1864382"/>
    <p:sldId xmlns:r="http://schemas.openxmlformats.org/officeDocument/2006/relationships" id="259" r:id="R70310a944efa4ebd"/>
    <p:sldId xmlns:r="http://schemas.openxmlformats.org/officeDocument/2006/relationships" id="260" r:id="R7bc42424ec2943d1"/>
    <p:sldId xmlns:r="http://schemas.openxmlformats.org/officeDocument/2006/relationships" id="261" r:id="R50950cd42d1c44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8feb5a7634d56" /><Relationship Type="http://schemas.openxmlformats.org/officeDocument/2006/relationships/slide" Target="/ppt/slides/slide1.xml" Id="Rc08c76e5d50d4edf" /><Relationship Type="http://schemas.openxmlformats.org/officeDocument/2006/relationships/slide" Target="/ppt/slides/slide2.xml" Id="R19d866016c19474c" /><Relationship Type="http://schemas.openxmlformats.org/officeDocument/2006/relationships/slide" Target="/ppt/slides/slide3.xml" Id="R240d501ae1864382" /><Relationship Type="http://schemas.openxmlformats.org/officeDocument/2006/relationships/slide" Target="/ppt/slides/slide4.xml" Id="R70310a944efa4ebd" /><Relationship Type="http://schemas.openxmlformats.org/officeDocument/2006/relationships/slide" Target="/ppt/slides/slide5.xml" Id="R7bc42424ec2943d1" /><Relationship Type="http://schemas.openxmlformats.org/officeDocument/2006/relationships/slide" Target="/ppt/slides/slide6.xml" Id="R50950cd42d1c44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9dcab9d3e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d7f3ba6e45e2" /><Relationship Type="http://schemas.openxmlformats.org/officeDocument/2006/relationships/theme" Target="/ppt/slideMasters/theme/theme1.xml" Id="R2b26bc80a446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e6d7f3ba6e45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345d2c7df44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bc87fd81c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a9921f691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901bf27db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0f1e4ec2f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ea6275221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COVER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COVER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36 082 324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3 489 259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12 728 232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934 111 621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COVER GROUP AS</a:t>
            </a:r>
          </a:p>
        </p:txBody>
      </p:sp>
    </p:spTree>
  </p:cSld>
  <p:clrMapOvr>
    <a:masterClrMapping xmlns:a="http://schemas.openxmlformats.org/drawingml/2006/main"/>
  </p:clrMapOvr>
</p:sld>
</file>