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7e7fcb40124e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a1c458f20a4fa0"/>
  </p:sldMasterIdLst>
  <p:sldIdLst>
    <p:sldId xmlns:r="http://schemas.openxmlformats.org/officeDocument/2006/relationships" id="256" r:id="R88d0def2f2d64c8a"/>
    <p:sldId xmlns:r="http://schemas.openxmlformats.org/officeDocument/2006/relationships" id="257" r:id="Rce45c731567046fc"/>
    <p:sldId xmlns:r="http://schemas.openxmlformats.org/officeDocument/2006/relationships" id="258" r:id="Ra5d9113fcba74017"/>
    <p:sldId xmlns:r="http://schemas.openxmlformats.org/officeDocument/2006/relationships" id="259" r:id="R2f8141a80a54423b"/>
    <p:sldId xmlns:r="http://schemas.openxmlformats.org/officeDocument/2006/relationships" id="260" r:id="R3fcdb02532384bad"/>
    <p:sldId xmlns:r="http://schemas.openxmlformats.org/officeDocument/2006/relationships" id="261" r:id="Rd270dc9be8264c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a1c458f20a4fa0" /><Relationship Type="http://schemas.openxmlformats.org/officeDocument/2006/relationships/slide" Target="/ppt/slides/slide1.xml" Id="R88d0def2f2d64c8a" /><Relationship Type="http://schemas.openxmlformats.org/officeDocument/2006/relationships/slide" Target="/ppt/slides/slide2.xml" Id="Rce45c731567046fc" /><Relationship Type="http://schemas.openxmlformats.org/officeDocument/2006/relationships/slide" Target="/ppt/slides/slide3.xml" Id="Ra5d9113fcba74017" /><Relationship Type="http://schemas.openxmlformats.org/officeDocument/2006/relationships/slide" Target="/ppt/slides/slide4.xml" Id="R2f8141a80a54423b" /><Relationship Type="http://schemas.openxmlformats.org/officeDocument/2006/relationships/slide" Target="/ppt/slides/slide5.xml" Id="R3fcdb02532384bad" /><Relationship Type="http://schemas.openxmlformats.org/officeDocument/2006/relationships/slide" Target="/ppt/slides/slide6.xml" Id="Rd270dc9be8264c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355cf5caaa4a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a7d36a1f44693" /><Relationship Type="http://schemas.openxmlformats.org/officeDocument/2006/relationships/theme" Target="/ppt/slideMasters/theme/theme1.xml" Id="Raa49fd3f739f4f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ca7d36a1f446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32fa0733344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a14eff4374a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080d156f647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cca61b64848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322aa984340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ca67558d34b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RØRLEGGERMESTER JARLE HÅKEDAL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JARLE HÅKEDAL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RØRLEGGERMESTER JARLE HÅKEDAL AS ble etablert [år] og holder til i Birkeland.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JARLE HÅKEDAL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JARLE HÅKEDAL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JARLE HÅKEDAL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6 953 129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632 092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986 186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2 087 089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9 187 655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JARLE HÅKEDAL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Tollenesveien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4760 Birkeland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934 116 704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JARLE HÅKEDAL AS</a:t>
            </a:r>
          </a:p>
        </p:txBody>
      </p:sp>
    </p:spTree>
  </p:cSld>
  <p:clrMapOvr>
    <a:masterClrMapping xmlns:a="http://schemas.openxmlformats.org/drawingml/2006/main"/>
  </p:clrMapOvr>
</p:sld>
</file>