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146607f21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ae3d0fcd348e1"/>
  </p:sldMasterIdLst>
  <p:sldIdLst>
    <p:sldId xmlns:r="http://schemas.openxmlformats.org/officeDocument/2006/relationships" id="256" r:id="Rc5b45e2668614944"/>
    <p:sldId xmlns:r="http://schemas.openxmlformats.org/officeDocument/2006/relationships" id="257" r:id="Ra968f2bb2d864b60"/>
    <p:sldId xmlns:r="http://schemas.openxmlformats.org/officeDocument/2006/relationships" id="258" r:id="R64c73ca63f284e86"/>
    <p:sldId xmlns:r="http://schemas.openxmlformats.org/officeDocument/2006/relationships" id="259" r:id="R452df88e82564e33"/>
    <p:sldId xmlns:r="http://schemas.openxmlformats.org/officeDocument/2006/relationships" id="260" r:id="R87c3fe598df84412"/>
    <p:sldId xmlns:r="http://schemas.openxmlformats.org/officeDocument/2006/relationships" id="261" r:id="Rb50e6aad9e384952"/>
    <p:sldId xmlns:r="http://schemas.openxmlformats.org/officeDocument/2006/relationships" id="262" r:id="R2a4c5e0e431e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ae3d0fcd348e1" /><Relationship Type="http://schemas.openxmlformats.org/officeDocument/2006/relationships/slide" Target="/ppt/slides/slide1.xml" Id="Rc5b45e2668614944" /><Relationship Type="http://schemas.openxmlformats.org/officeDocument/2006/relationships/slide" Target="/ppt/slides/slide2.xml" Id="Ra968f2bb2d864b60" /><Relationship Type="http://schemas.openxmlformats.org/officeDocument/2006/relationships/slide" Target="/ppt/slides/slide3.xml" Id="R64c73ca63f284e86" /><Relationship Type="http://schemas.openxmlformats.org/officeDocument/2006/relationships/slide" Target="/ppt/slides/slide4.xml" Id="R452df88e82564e33" /><Relationship Type="http://schemas.openxmlformats.org/officeDocument/2006/relationships/slide" Target="/ppt/slides/slide5.xml" Id="R87c3fe598df84412" /><Relationship Type="http://schemas.openxmlformats.org/officeDocument/2006/relationships/slide" Target="/ppt/slides/slide6.xml" Id="Rb50e6aad9e384952" /><Relationship Type="http://schemas.openxmlformats.org/officeDocument/2006/relationships/slide" Target="/ppt/slides/slide7.xml" Id="R2a4c5e0e431e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b8e797b4f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9f88b9e9a4dec" /><Relationship Type="http://schemas.openxmlformats.org/officeDocument/2006/relationships/theme" Target="/ppt/slideMasters/theme/theme1.xml" Id="R3c3d048584ae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9f88b9e9a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e218a5df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0a896569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81b5cf631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c48c84db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cfc8b9578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2dcffb3fc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131e411b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KROHN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KROHN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60 262 215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60 166 803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432 592 185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626 823 327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KROHN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934 125 169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KROHN EIENDOM AS</a:t>
            </a:r>
          </a:p>
        </p:txBody>
      </p:sp>
    </p:spTree>
  </p:cSld>
  <p:clrMapOvr>
    <a:masterClrMapping xmlns:a="http://schemas.openxmlformats.org/drawingml/2006/main"/>
  </p:clrMapOvr>
</p:sld>
</file>