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901463603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2aef1da814676"/>
  </p:sldMasterIdLst>
  <p:sldIdLst>
    <p:sldId xmlns:r="http://schemas.openxmlformats.org/officeDocument/2006/relationships" id="256" r:id="Rac03e7abb21f44ae"/>
    <p:sldId xmlns:r="http://schemas.openxmlformats.org/officeDocument/2006/relationships" id="257" r:id="R64a1559e9bcb4dba"/>
    <p:sldId xmlns:r="http://schemas.openxmlformats.org/officeDocument/2006/relationships" id="258" r:id="Rd554ab8cb6f44dc0"/>
    <p:sldId xmlns:r="http://schemas.openxmlformats.org/officeDocument/2006/relationships" id="259" r:id="Rc0396c8a6e7f4092"/>
    <p:sldId xmlns:r="http://schemas.openxmlformats.org/officeDocument/2006/relationships" id="260" r:id="R2f0139f87d7b4cd4"/>
    <p:sldId xmlns:r="http://schemas.openxmlformats.org/officeDocument/2006/relationships" id="261" r:id="Rc975059e87444053"/>
    <p:sldId xmlns:r="http://schemas.openxmlformats.org/officeDocument/2006/relationships" id="262" r:id="Re94ba6efc186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2aef1da814676" /><Relationship Type="http://schemas.openxmlformats.org/officeDocument/2006/relationships/slide" Target="/ppt/slides/slide1.xml" Id="Rac03e7abb21f44ae" /><Relationship Type="http://schemas.openxmlformats.org/officeDocument/2006/relationships/slide" Target="/ppt/slides/slide2.xml" Id="R64a1559e9bcb4dba" /><Relationship Type="http://schemas.openxmlformats.org/officeDocument/2006/relationships/slide" Target="/ppt/slides/slide3.xml" Id="Rd554ab8cb6f44dc0" /><Relationship Type="http://schemas.openxmlformats.org/officeDocument/2006/relationships/slide" Target="/ppt/slides/slide4.xml" Id="Rc0396c8a6e7f4092" /><Relationship Type="http://schemas.openxmlformats.org/officeDocument/2006/relationships/slide" Target="/ppt/slides/slide5.xml" Id="R2f0139f87d7b4cd4" /><Relationship Type="http://schemas.openxmlformats.org/officeDocument/2006/relationships/slide" Target="/ppt/slides/slide6.xml" Id="Rc975059e87444053" /><Relationship Type="http://schemas.openxmlformats.org/officeDocument/2006/relationships/slide" Target="/ppt/slides/slide7.xml" Id="Re94ba6efc186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c82dbb358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988b1a1d4b4c" /><Relationship Type="http://schemas.openxmlformats.org/officeDocument/2006/relationships/theme" Target="/ppt/slideMasters/theme/theme1.xml" Id="Rb9a0d648c929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c988b1a1d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62319939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2795ac9d3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45f3ec7e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c015202d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b34da5ce6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5432930a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99442493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REGNSKAP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1 150 791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934 137 833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