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c4c7d780ce43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13642efa604a0e"/>
  </p:sldMasterIdLst>
  <p:sldIdLst>
    <p:sldId xmlns:r="http://schemas.openxmlformats.org/officeDocument/2006/relationships" id="256" r:id="R587123af7e4c4f55"/>
    <p:sldId xmlns:r="http://schemas.openxmlformats.org/officeDocument/2006/relationships" id="257" r:id="R035784349b434a0a"/>
    <p:sldId xmlns:r="http://schemas.openxmlformats.org/officeDocument/2006/relationships" id="258" r:id="Ra812f1b702a04dfa"/>
    <p:sldId xmlns:r="http://schemas.openxmlformats.org/officeDocument/2006/relationships" id="259" r:id="Rd1570904a7554795"/>
    <p:sldId xmlns:r="http://schemas.openxmlformats.org/officeDocument/2006/relationships" id="260" r:id="R9bb106dffcb542b1"/>
    <p:sldId xmlns:r="http://schemas.openxmlformats.org/officeDocument/2006/relationships" id="261" r:id="R985981b74b7b4f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13642efa604a0e" /><Relationship Type="http://schemas.openxmlformats.org/officeDocument/2006/relationships/slide" Target="/ppt/slides/slide1.xml" Id="R587123af7e4c4f55" /><Relationship Type="http://schemas.openxmlformats.org/officeDocument/2006/relationships/slide" Target="/ppt/slides/slide2.xml" Id="R035784349b434a0a" /><Relationship Type="http://schemas.openxmlformats.org/officeDocument/2006/relationships/slide" Target="/ppt/slides/slide3.xml" Id="Ra812f1b702a04dfa" /><Relationship Type="http://schemas.openxmlformats.org/officeDocument/2006/relationships/slide" Target="/ppt/slides/slide4.xml" Id="Rd1570904a7554795" /><Relationship Type="http://schemas.openxmlformats.org/officeDocument/2006/relationships/slide" Target="/ppt/slides/slide5.xml" Id="R9bb106dffcb542b1" /><Relationship Type="http://schemas.openxmlformats.org/officeDocument/2006/relationships/slide" Target="/ppt/slides/slide6.xml" Id="R985981b74b7b4f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ed046899345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e534de2804dd1" /><Relationship Type="http://schemas.openxmlformats.org/officeDocument/2006/relationships/theme" Target="/ppt/slideMasters/theme/theme1.xml" Id="R84d65a6853a143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9e534de2804d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0fd21aa3245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d585729e743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1fefcb36941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3755bfd0342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68e078cfd4a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fb7bfa3704b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 BYGGTAKST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 BYGGTAKST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 BYGGTAKST AS ble etablert [år] og holder til i Slemmestad.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 BYGGTAKST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 BYGGTAKST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 BYGGTAKST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342 880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205 509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158 767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563 721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 BYGGTAKST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Engebråtenveien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3470 Slemmestad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934 140 273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 BYGGTAKST AS</a:t>
            </a:r>
          </a:p>
        </p:txBody>
      </p:sp>
    </p:spTree>
  </p:cSld>
  <p:clrMapOvr>
    <a:masterClrMapping xmlns:a="http://schemas.openxmlformats.org/drawingml/2006/main"/>
  </p:clrMapOvr>
</p:sld>
</file>