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6d97f945b648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f67c1588724720"/>
  </p:sldMasterIdLst>
  <p:sldIdLst>
    <p:sldId xmlns:r="http://schemas.openxmlformats.org/officeDocument/2006/relationships" id="256" r:id="Rf8cf059b2d41476a"/>
    <p:sldId xmlns:r="http://schemas.openxmlformats.org/officeDocument/2006/relationships" id="257" r:id="R32f075d812354bd7"/>
    <p:sldId xmlns:r="http://schemas.openxmlformats.org/officeDocument/2006/relationships" id="258" r:id="R801dfc3fb22c4680"/>
    <p:sldId xmlns:r="http://schemas.openxmlformats.org/officeDocument/2006/relationships" id="259" r:id="R15ee3edef8d340ca"/>
    <p:sldId xmlns:r="http://schemas.openxmlformats.org/officeDocument/2006/relationships" id="260" r:id="Rcdf19457a73a4d71"/>
    <p:sldId xmlns:r="http://schemas.openxmlformats.org/officeDocument/2006/relationships" id="261" r:id="Re5834ae404994f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67c1588724720" /><Relationship Type="http://schemas.openxmlformats.org/officeDocument/2006/relationships/slide" Target="/ppt/slides/slide1.xml" Id="Rf8cf059b2d41476a" /><Relationship Type="http://schemas.openxmlformats.org/officeDocument/2006/relationships/slide" Target="/ppt/slides/slide2.xml" Id="R32f075d812354bd7" /><Relationship Type="http://schemas.openxmlformats.org/officeDocument/2006/relationships/slide" Target="/ppt/slides/slide3.xml" Id="R801dfc3fb22c4680" /><Relationship Type="http://schemas.openxmlformats.org/officeDocument/2006/relationships/slide" Target="/ppt/slides/slide4.xml" Id="R15ee3edef8d340ca" /><Relationship Type="http://schemas.openxmlformats.org/officeDocument/2006/relationships/slide" Target="/ppt/slides/slide5.xml" Id="Rcdf19457a73a4d71" /><Relationship Type="http://schemas.openxmlformats.org/officeDocument/2006/relationships/slide" Target="/ppt/slides/slide6.xml" Id="Re5834ae404994f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284d22ef9344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03e13c69a464d" /><Relationship Type="http://schemas.openxmlformats.org/officeDocument/2006/relationships/theme" Target="/ppt/slideMasters/theme/theme1.xml" Id="R7aab0dcbac6341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c03e13c69a46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d45b32d3e41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94168a4db41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0e9c1e1dd49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bcfe4187548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f8eadfb444f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0a225c38248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BYGG, RØR &amp; ANLEGGSSERVICE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BYGG, RØR &amp;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BYGG, RØR &amp;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BYGG, RØR &amp;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BYGG, RØR &amp;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BYGG, RØR &amp;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Birkeveien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934 140 362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BYGG, RØR &amp; ANLEGGSSERVICE AS</a:t>
            </a:r>
          </a:p>
        </p:txBody>
      </p:sp>
    </p:spTree>
  </p:cSld>
  <p:clrMapOvr>
    <a:masterClrMapping xmlns:a="http://schemas.openxmlformats.org/drawingml/2006/main"/>
  </p:clrMapOvr>
</p:sld>
</file>