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20ed080e5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de52c1d7b465c"/>
  </p:sldMasterIdLst>
  <p:sldIdLst>
    <p:sldId xmlns:r="http://schemas.openxmlformats.org/officeDocument/2006/relationships" id="256" r:id="Ra6988bc46a834d11"/>
    <p:sldId xmlns:r="http://schemas.openxmlformats.org/officeDocument/2006/relationships" id="257" r:id="R06cb9a6ae4e046e0"/>
    <p:sldId xmlns:r="http://schemas.openxmlformats.org/officeDocument/2006/relationships" id="258" r:id="Rdcbaa7bd57f44cae"/>
    <p:sldId xmlns:r="http://schemas.openxmlformats.org/officeDocument/2006/relationships" id="259" r:id="R1e2d8e54f3dd4c33"/>
    <p:sldId xmlns:r="http://schemas.openxmlformats.org/officeDocument/2006/relationships" id="260" r:id="Rf4a3b83fcce34894"/>
    <p:sldId xmlns:r="http://schemas.openxmlformats.org/officeDocument/2006/relationships" id="261" r:id="R768e360c421b44c6"/>
    <p:sldId xmlns:r="http://schemas.openxmlformats.org/officeDocument/2006/relationships" id="262" r:id="R5e65010a7780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de52c1d7b465c" /><Relationship Type="http://schemas.openxmlformats.org/officeDocument/2006/relationships/slide" Target="/ppt/slides/slide1.xml" Id="Ra6988bc46a834d11" /><Relationship Type="http://schemas.openxmlformats.org/officeDocument/2006/relationships/slide" Target="/ppt/slides/slide2.xml" Id="R06cb9a6ae4e046e0" /><Relationship Type="http://schemas.openxmlformats.org/officeDocument/2006/relationships/slide" Target="/ppt/slides/slide3.xml" Id="Rdcbaa7bd57f44cae" /><Relationship Type="http://schemas.openxmlformats.org/officeDocument/2006/relationships/slide" Target="/ppt/slides/slide4.xml" Id="R1e2d8e54f3dd4c33" /><Relationship Type="http://schemas.openxmlformats.org/officeDocument/2006/relationships/slide" Target="/ppt/slides/slide5.xml" Id="Rf4a3b83fcce34894" /><Relationship Type="http://schemas.openxmlformats.org/officeDocument/2006/relationships/slide" Target="/ppt/slides/slide6.xml" Id="R768e360c421b44c6" /><Relationship Type="http://schemas.openxmlformats.org/officeDocument/2006/relationships/slide" Target="/ppt/slides/slide7.xml" Id="R5e65010a7780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4c1b7acb0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65edbc054472" /><Relationship Type="http://schemas.openxmlformats.org/officeDocument/2006/relationships/theme" Target="/ppt/slideMasters/theme/theme1.xml" Id="R0d6139e5fa6e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865edbc05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cf27804e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db8b4fcb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1f9837ad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7bdd22d0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82cd5de4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a7180783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7b12276c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320 985 828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321 556 850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SMITH SKATTUM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Sigyns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