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90c34b19394c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6baae9935941a1"/>
  </p:sldMasterIdLst>
  <p:sldIdLst>
    <p:sldId xmlns:r="http://schemas.openxmlformats.org/officeDocument/2006/relationships" id="256" r:id="R8662c040ecdb490f"/>
    <p:sldId xmlns:r="http://schemas.openxmlformats.org/officeDocument/2006/relationships" id="257" r:id="R314d202e16914697"/>
    <p:sldId xmlns:r="http://schemas.openxmlformats.org/officeDocument/2006/relationships" id="258" r:id="R2753d75c9f834595"/>
    <p:sldId xmlns:r="http://schemas.openxmlformats.org/officeDocument/2006/relationships" id="259" r:id="Ra47dbfd0680a467a"/>
    <p:sldId xmlns:r="http://schemas.openxmlformats.org/officeDocument/2006/relationships" id="260" r:id="R39601f7727e14fe7"/>
    <p:sldId xmlns:r="http://schemas.openxmlformats.org/officeDocument/2006/relationships" id="261" r:id="R414d249be047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baae9935941a1" /><Relationship Type="http://schemas.openxmlformats.org/officeDocument/2006/relationships/slide" Target="/ppt/slides/slide1.xml" Id="R8662c040ecdb490f" /><Relationship Type="http://schemas.openxmlformats.org/officeDocument/2006/relationships/slide" Target="/ppt/slides/slide2.xml" Id="R314d202e16914697" /><Relationship Type="http://schemas.openxmlformats.org/officeDocument/2006/relationships/slide" Target="/ppt/slides/slide3.xml" Id="R2753d75c9f834595" /><Relationship Type="http://schemas.openxmlformats.org/officeDocument/2006/relationships/slide" Target="/ppt/slides/slide4.xml" Id="Ra47dbfd0680a467a" /><Relationship Type="http://schemas.openxmlformats.org/officeDocument/2006/relationships/slide" Target="/ppt/slides/slide5.xml" Id="R39601f7727e14fe7" /><Relationship Type="http://schemas.openxmlformats.org/officeDocument/2006/relationships/slide" Target="/ppt/slides/slide6.xml" Id="R414d249be047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b32edf041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e866172c74c06" /><Relationship Type="http://schemas.openxmlformats.org/officeDocument/2006/relationships/theme" Target="/ppt/slideMasters/theme/theme1.xml" Id="R5256a5501d3d48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3e866172c7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20f3ec9f7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b79ae7dc2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360212ddf4f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7012953ce4d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034fa91e749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318bb8e4d47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BYGGE EKSPERT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 EKSPERT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4 972 119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366 678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1 490 976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 EKSPERT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Åsgaten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934 143 299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 EKSPERT AS</a:t>
            </a:r>
          </a:p>
        </p:txBody>
      </p:sp>
    </p:spTree>
  </p:cSld>
  <p:clrMapOvr>
    <a:masterClrMapping xmlns:a="http://schemas.openxmlformats.org/drawingml/2006/main"/>
  </p:clrMapOvr>
</p:sld>
</file>