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b331e895244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1fbc9fba64757"/>
  </p:sldMasterIdLst>
  <p:sldIdLst>
    <p:sldId xmlns:r="http://schemas.openxmlformats.org/officeDocument/2006/relationships" id="256" r:id="R05ced25350ee4391"/>
    <p:sldId xmlns:r="http://schemas.openxmlformats.org/officeDocument/2006/relationships" id="257" r:id="R6206d306b36d4396"/>
    <p:sldId xmlns:r="http://schemas.openxmlformats.org/officeDocument/2006/relationships" id="258" r:id="Re102c71a27144701"/>
    <p:sldId xmlns:r="http://schemas.openxmlformats.org/officeDocument/2006/relationships" id="259" r:id="R046de7b7b64946ce"/>
    <p:sldId xmlns:r="http://schemas.openxmlformats.org/officeDocument/2006/relationships" id="260" r:id="R69c10dda4a154d73"/>
    <p:sldId xmlns:r="http://schemas.openxmlformats.org/officeDocument/2006/relationships" id="261" r:id="Rcbf2ea2d98044c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1fbc9fba64757" /><Relationship Type="http://schemas.openxmlformats.org/officeDocument/2006/relationships/slide" Target="/ppt/slides/slide1.xml" Id="R05ced25350ee4391" /><Relationship Type="http://schemas.openxmlformats.org/officeDocument/2006/relationships/slide" Target="/ppt/slides/slide2.xml" Id="R6206d306b36d4396" /><Relationship Type="http://schemas.openxmlformats.org/officeDocument/2006/relationships/slide" Target="/ppt/slides/slide3.xml" Id="Re102c71a27144701" /><Relationship Type="http://schemas.openxmlformats.org/officeDocument/2006/relationships/slide" Target="/ppt/slides/slide4.xml" Id="R046de7b7b64946ce" /><Relationship Type="http://schemas.openxmlformats.org/officeDocument/2006/relationships/slide" Target="/ppt/slides/slide5.xml" Id="R69c10dda4a154d73" /><Relationship Type="http://schemas.openxmlformats.org/officeDocument/2006/relationships/slide" Target="/ppt/slides/slide6.xml" Id="Rcbf2ea2d98044c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3627a9dfc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b790d446d4716" /><Relationship Type="http://schemas.openxmlformats.org/officeDocument/2006/relationships/theme" Target="/ppt/slideMasters/theme/theme1.xml" Id="R4b67dfb74a8c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b790d446d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53bb1087442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dc4c97a464f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fea287f23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54d29e1f2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e21c69684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8507815e5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RYGJA 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RYGJA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RYGJA TAKST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RYGJA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RYGJA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RYGJA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7 811 159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833 540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RYGJA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RYGJA TAKST AS</a:t>
            </a:r>
          </a:p>
        </p:txBody>
      </p:sp>
    </p:spTree>
  </p:cSld>
  <p:clrMapOvr>
    <a:masterClrMapping xmlns:a="http://schemas.openxmlformats.org/drawingml/2006/main"/>
  </p:clrMapOvr>
</p:sld>
</file>