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e5f61745d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83834bae94796"/>
  </p:sldMasterIdLst>
  <p:sldIdLst>
    <p:sldId xmlns:r="http://schemas.openxmlformats.org/officeDocument/2006/relationships" id="256" r:id="R4fc14688c8704c7e"/>
    <p:sldId xmlns:r="http://schemas.openxmlformats.org/officeDocument/2006/relationships" id="257" r:id="Ra6018cb224814649"/>
    <p:sldId xmlns:r="http://schemas.openxmlformats.org/officeDocument/2006/relationships" id="258" r:id="R01a305675300442d"/>
    <p:sldId xmlns:r="http://schemas.openxmlformats.org/officeDocument/2006/relationships" id="259" r:id="R5463a51f1c7a4129"/>
    <p:sldId xmlns:r="http://schemas.openxmlformats.org/officeDocument/2006/relationships" id="260" r:id="R54fd6ed2643e478c"/>
    <p:sldId xmlns:r="http://schemas.openxmlformats.org/officeDocument/2006/relationships" id="261" r:id="R2b571dd15cb3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83834bae94796" /><Relationship Type="http://schemas.openxmlformats.org/officeDocument/2006/relationships/slide" Target="/ppt/slides/slide1.xml" Id="R4fc14688c8704c7e" /><Relationship Type="http://schemas.openxmlformats.org/officeDocument/2006/relationships/slide" Target="/ppt/slides/slide2.xml" Id="Ra6018cb224814649" /><Relationship Type="http://schemas.openxmlformats.org/officeDocument/2006/relationships/slide" Target="/ppt/slides/slide3.xml" Id="R01a305675300442d" /><Relationship Type="http://schemas.openxmlformats.org/officeDocument/2006/relationships/slide" Target="/ppt/slides/slide4.xml" Id="R5463a51f1c7a4129" /><Relationship Type="http://schemas.openxmlformats.org/officeDocument/2006/relationships/slide" Target="/ppt/slides/slide5.xml" Id="R54fd6ed2643e478c" /><Relationship Type="http://schemas.openxmlformats.org/officeDocument/2006/relationships/slide" Target="/ppt/slides/slide6.xml" Id="R2b571dd15cb3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44a70df95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0c2af1e34858" /><Relationship Type="http://schemas.openxmlformats.org/officeDocument/2006/relationships/theme" Target="/ppt/slideMasters/theme/theme1.xml" Id="Ra2fc34042c95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10c2af1e3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7f042b315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ae04d601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57b40e31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2a141743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400d2423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4ee04e634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TANDBERG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2 636 001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3 055 546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REVISJON AS</a:t>
            </a:r>
          </a:p>
        </p:txBody>
      </p:sp>
    </p:spTree>
  </p:cSld>
  <p:clrMapOvr>
    <a:masterClrMapping xmlns:a="http://schemas.openxmlformats.org/drawingml/2006/main"/>
  </p:clrMapOvr>
</p:sld>
</file>