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d75539b0c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ec8a10995483f"/>
  </p:sldMasterIdLst>
  <p:sldIdLst>
    <p:sldId xmlns:r="http://schemas.openxmlformats.org/officeDocument/2006/relationships" id="256" r:id="R03b19fd7f6a1410d"/>
    <p:sldId xmlns:r="http://schemas.openxmlformats.org/officeDocument/2006/relationships" id="257" r:id="R4a5619b1bbd545c1"/>
    <p:sldId xmlns:r="http://schemas.openxmlformats.org/officeDocument/2006/relationships" id="258" r:id="Rb2a6f7d4c6f24c29"/>
    <p:sldId xmlns:r="http://schemas.openxmlformats.org/officeDocument/2006/relationships" id="259" r:id="R309a6802bf7e4f5c"/>
    <p:sldId xmlns:r="http://schemas.openxmlformats.org/officeDocument/2006/relationships" id="260" r:id="R27aa3f1a56d5410e"/>
    <p:sldId xmlns:r="http://schemas.openxmlformats.org/officeDocument/2006/relationships" id="261" r:id="R27b94aadf116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ec8a10995483f" /><Relationship Type="http://schemas.openxmlformats.org/officeDocument/2006/relationships/slide" Target="/ppt/slides/slide1.xml" Id="R03b19fd7f6a1410d" /><Relationship Type="http://schemas.openxmlformats.org/officeDocument/2006/relationships/slide" Target="/ppt/slides/slide2.xml" Id="R4a5619b1bbd545c1" /><Relationship Type="http://schemas.openxmlformats.org/officeDocument/2006/relationships/slide" Target="/ppt/slides/slide3.xml" Id="Rb2a6f7d4c6f24c29" /><Relationship Type="http://schemas.openxmlformats.org/officeDocument/2006/relationships/slide" Target="/ppt/slides/slide4.xml" Id="R309a6802bf7e4f5c" /><Relationship Type="http://schemas.openxmlformats.org/officeDocument/2006/relationships/slide" Target="/ppt/slides/slide5.xml" Id="R27aa3f1a56d5410e" /><Relationship Type="http://schemas.openxmlformats.org/officeDocument/2006/relationships/slide" Target="/ppt/slides/slide6.xml" Id="R27b94aadf116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356d9c52c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e0fdc45544440" /><Relationship Type="http://schemas.openxmlformats.org/officeDocument/2006/relationships/theme" Target="/ppt/slideMasters/theme/theme1.xml" Id="Rc0797c2e5b65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e0fdc4554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c0f5f84204f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638378d41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b1789527a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79ca62496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a2842902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9d120fd73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BOLIGLYST PRODUKSJON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BOLIGLYST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BOLIGLYST PRODUKSJON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BOLIGLYST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BOLIGLYST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BOLIGLYST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51 226 657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BOLIGLYST 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66E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934 150 120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BOLIGLYST PRODUKSJON AS</a:t>
            </a:r>
          </a:p>
        </p:txBody>
      </p:sp>
    </p:spTree>
  </p:cSld>
  <p:clrMapOvr>
    <a:masterClrMapping xmlns:a="http://schemas.openxmlformats.org/drawingml/2006/main"/>
  </p:clrMapOvr>
</p:sld>
</file>