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90f3c34c9c44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672e415e0a4a32"/>
  </p:sldMasterIdLst>
  <p:sldIdLst>
    <p:sldId xmlns:r="http://schemas.openxmlformats.org/officeDocument/2006/relationships" id="256" r:id="Rf9393b1005dd4199"/>
    <p:sldId xmlns:r="http://schemas.openxmlformats.org/officeDocument/2006/relationships" id="257" r:id="Rdd2a92927dc24b10"/>
    <p:sldId xmlns:r="http://schemas.openxmlformats.org/officeDocument/2006/relationships" id="258" r:id="R7de9a2ee5b4e4956"/>
    <p:sldId xmlns:r="http://schemas.openxmlformats.org/officeDocument/2006/relationships" id="259" r:id="Rcca22e1fb2624484"/>
    <p:sldId xmlns:r="http://schemas.openxmlformats.org/officeDocument/2006/relationships" id="260" r:id="R3822dfaa71bc42df"/>
    <p:sldId xmlns:r="http://schemas.openxmlformats.org/officeDocument/2006/relationships" id="261" r:id="Rc640d7593ab6483d"/>
    <p:sldId xmlns:r="http://schemas.openxmlformats.org/officeDocument/2006/relationships" id="262" r:id="R87c494d964fa43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672e415e0a4a32" /><Relationship Type="http://schemas.openxmlformats.org/officeDocument/2006/relationships/slide" Target="/ppt/slides/slide1.xml" Id="Rf9393b1005dd4199" /><Relationship Type="http://schemas.openxmlformats.org/officeDocument/2006/relationships/slide" Target="/ppt/slides/slide2.xml" Id="Rdd2a92927dc24b10" /><Relationship Type="http://schemas.openxmlformats.org/officeDocument/2006/relationships/slide" Target="/ppt/slides/slide3.xml" Id="R7de9a2ee5b4e4956" /><Relationship Type="http://schemas.openxmlformats.org/officeDocument/2006/relationships/slide" Target="/ppt/slides/slide4.xml" Id="Rcca22e1fb2624484" /><Relationship Type="http://schemas.openxmlformats.org/officeDocument/2006/relationships/slide" Target="/ppt/slides/slide5.xml" Id="R3822dfaa71bc42df" /><Relationship Type="http://schemas.openxmlformats.org/officeDocument/2006/relationships/slide" Target="/ppt/slides/slide6.xml" Id="Rc640d7593ab6483d" /><Relationship Type="http://schemas.openxmlformats.org/officeDocument/2006/relationships/slide" Target="/ppt/slides/slide7.xml" Id="R87c494d964fa43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5e534de5dc48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892c6e7f344ab" /><Relationship Type="http://schemas.openxmlformats.org/officeDocument/2006/relationships/theme" Target="/ppt/slideMasters/theme/theme1.xml" Id="R1b5f35d205f64a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3892c6e7f344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d0ae07a15443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b116a6d0c4d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48ba8ee89b4c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f9157b7bde461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6ff1d3d7f44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3ddee211b4a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a5a7be5e5e40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NUTAFANT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NUTAFANT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NUTAFANT AS ble etablert [år] og holder til i Førde I Hordaland.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NUTAFANT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NUTAFANT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NUTAFANT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73 902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−26 570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−26 570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−35 035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178 887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NUTAFANT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HAVREVOLL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NUTAFANT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Eldhusvegen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5555 Førde I Hordaland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934 150 570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NUTAFANT AS</a:t>
            </a:r>
          </a:p>
        </p:txBody>
      </p:sp>
    </p:spTree>
  </p:cSld>
  <p:clrMapOvr>
    <a:masterClrMapping xmlns:a="http://schemas.openxmlformats.org/drawingml/2006/main"/>
  </p:clrMapOvr>
</p:sld>
</file>