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ffd666cbc34a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cbd1ec0c7d4a65"/>
  </p:sldMasterIdLst>
  <p:sldIdLst>
    <p:sldId xmlns:r="http://schemas.openxmlformats.org/officeDocument/2006/relationships" id="256" r:id="R80c022464eb84b69"/>
    <p:sldId xmlns:r="http://schemas.openxmlformats.org/officeDocument/2006/relationships" id="257" r:id="R8d798d111aac46b5"/>
    <p:sldId xmlns:r="http://schemas.openxmlformats.org/officeDocument/2006/relationships" id="258" r:id="Rd948122f69fb42ad"/>
    <p:sldId xmlns:r="http://schemas.openxmlformats.org/officeDocument/2006/relationships" id="259" r:id="R046746a26eb741bc"/>
    <p:sldId xmlns:r="http://schemas.openxmlformats.org/officeDocument/2006/relationships" id="260" r:id="Re485a6589aa44350"/>
    <p:sldId xmlns:r="http://schemas.openxmlformats.org/officeDocument/2006/relationships" id="261" r:id="R9720dc671cb144ab"/>
    <p:sldId xmlns:r="http://schemas.openxmlformats.org/officeDocument/2006/relationships" id="262" r:id="R0bbb403665be44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cbd1ec0c7d4a65" /><Relationship Type="http://schemas.openxmlformats.org/officeDocument/2006/relationships/slide" Target="/ppt/slides/slide1.xml" Id="R80c022464eb84b69" /><Relationship Type="http://schemas.openxmlformats.org/officeDocument/2006/relationships/slide" Target="/ppt/slides/slide2.xml" Id="R8d798d111aac46b5" /><Relationship Type="http://schemas.openxmlformats.org/officeDocument/2006/relationships/slide" Target="/ppt/slides/slide3.xml" Id="Rd948122f69fb42ad" /><Relationship Type="http://schemas.openxmlformats.org/officeDocument/2006/relationships/slide" Target="/ppt/slides/slide4.xml" Id="R046746a26eb741bc" /><Relationship Type="http://schemas.openxmlformats.org/officeDocument/2006/relationships/slide" Target="/ppt/slides/slide5.xml" Id="Re485a6589aa44350" /><Relationship Type="http://schemas.openxmlformats.org/officeDocument/2006/relationships/slide" Target="/ppt/slides/slide6.xml" Id="R9720dc671cb144ab" /><Relationship Type="http://schemas.openxmlformats.org/officeDocument/2006/relationships/slide" Target="/ppt/slides/slide7.xml" Id="R0bbb403665be44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53fb04e7f4d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f1a6ca673438c" /><Relationship Type="http://schemas.openxmlformats.org/officeDocument/2006/relationships/theme" Target="/ppt/slideMasters/theme/theme1.xml" Id="Rc0b90840e5e347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9f1a6ca67343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115a26ff642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f875d495047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ca93658f140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d4adf85c24f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8df25c84047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688e5c9a94e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3353b660c45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GROWTHPARTNER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GROWTHPARTNER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GROWTHPARTNER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GROWTHPARTNER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GROWTHPARTNER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GROWTHPARTNER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GROWTHPARTNER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SHIRAZ RAFIQI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GROWTHPARTNER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Ekkoveien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934 154 045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GROWTHPARTNER AS</a:t>
            </a:r>
          </a:p>
        </p:txBody>
      </p:sp>
    </p:spTree>
  </p:cSld>
  <p:clrMapOvr>
    <a:masterClrMapping xmlns:a="http://schemas.openxmlformats.org/drawingml/2006/main"/>
  </p:clrMapOvr>
</p:sld>
</file>