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f9dbee153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d4a9f7f9d843dc"/>
  </p:sldMasterIdLst>
  <p:sldIdLst>
    <p:sldId xmlns:r="http://schemas.openxmlformats.org/officeDocument/2006/relationships" id="256" r:id="Ra0be19176e984b10"/>
    <p:sldId xmlns:r="http://schemas.openxmlformats.org/officeDocument/2006/relationships" id="257" r:id="R20439e6440004775"/>
    <p:sldId xmlns:r="http://schemas.openxmlformats.org/officeDocument/2006/relationships" id="258" r:id="R00710d8ae2224f54"/>
    <p:sldId xmlns:r="http://schemas.openxmlformats.org/officeDocument/2006/relationships" id="259" r:id="R5ae2409b51ef4e4e"/>
    <p:sldId xmlns:r="http://schemas.openxmlformats.org/officeDocument/2006/relationships" id="260" r:id="R2fe1ea9f21a3457a"/>
    <p:sldId xmlns:r="http://schemas.openxmlformats.org/officeDocument/2006/relationships" id="261" r:id="Rb78a3c3f2202428a"/>
    <p:sldId xmlns:r="http://schemas.openxmlformats.org/officeDocument/2006/relationships" id="262" r:id="R2e95b44a692342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4a9f7f9d843dc" /><Relationship Type="http://schemas.openxmlformats.org/officeDocument/2006/relationships/slide" Target="/ppt/slides/slide1.xml" Id="Ra0be19176e984b10" /><Relationship Type="http://schemas.openxmlformats.org/officeDocument/2006/relationships/slide" Target="/ppt/slides/slide2.xml" Id="R20439e6440004775" /><Relationship Type="http://schemas.openxmlformats.org/officeDocument/2006/relationships/slide" Target="/ppt/slides/slide3.xml" Id="R00710d8ae2224f54" /><Relationship Type="http://schemas.openxmlformats.org/officeDocument/2006/relationships/slide" Target="/ppt/slides/slide4.xml" Id="R5ae2409b51ef4e4e" /><Relationship Type="http://schemas.openxmlformats.org/officeDocument/2006/relationships/slide" Target="/ppt/slides/slide5.xml" Id="R2fe1ea9f21a3457a" /><Relationship Type="http://schemas.openxmlformats.org/officeDocument/2006/relationships/slide" Target="/ppt/slides/slide6.xml" Id="Rb78a3c3f2202428a" /><Relationship Type="http://schemas.openxmlformats.org/officeDocument/2006/relationships/slide" Target="/ppt/slides/slide7.xml" Id="R2e95b44a692342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6d4c56223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c63a1a761412a" /><Relationship Type="http://schemas.openxmlformats.org/officeDocument/2006/relationships/theme" Target="/ppt/slideMasters/theme/theme1.xml" Id="Re0d6dc63e977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c63a1a761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1847240a5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8cb9ccb104c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8b2278c5f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6dc1d152e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4d96b64d5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6ce788446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8e5c9278e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GRAUPHAUGEN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GRAUPHAUGEN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GRAUPHAUGEN HOLDING AS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GRAUPHAUGEN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GRAUPHAUGEN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GRAUPHAUGEN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GRAUPHAUGEN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CHUL GRAUPHAUGEN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GRAUPHAUGEN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934 154 673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GRAUPHAUGEN HOLDING AS</a:t>
            </a:r>
          </a:p>
        </p:txBody>
      </p:sp>
    </p:spTree>
  </p:cSld>
  <p:clrMapOvr>
    <a:masterClrMapping xmlns:a="http://schemas.openxmlformats.org/drawingml/2006/main"/>
  </p:clrMapOvr>
</p:sld>
</file>