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a37cd40eb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5918e03774d39"/>
  </p:sldMasterIdLst>
  <p:sldIdLst>
    <p:sldId xmlns:r="http://schemas.openxmlformats.org/officeDocument/2006/relationships" id="256" r:id="Radf2d7f269134142"/>
    <p:sldId xmlns:r="http://schemas.openxmlformats.org/officeDocument/2006/relationships" id="257" r:id="R33cb59e6f6fd4555"/>
    <p:sldId xmlns:r="http://schemas.openxmlformats.org/officeDocument/2006/relationships" id="258" r:id="R722f2d35cb6547a6"/>
    <p:sldId xmlns:r="http://schemas.openxmlformats.org/officeDocument/2006/relationships" id="259" r:id="R31b23290d74b4931"/>
    <p:sldId xmlns:r="http://schemas.openxmlformats.org/officeDocument/2006/relationships" id="260" r:id="Ra88d0d2238824bf1"/>
    <p:sldId xmlns:r="http://schemas.openxmlformats.org/officeDocument/2006/relationships" id="261" r:id="Rac7a7392b553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5918e03774d39" /><Relationship Type="http://schemas.openxmlformats.org/officeDocument/2006/relationships/slide" Target="/ppt/slides/slide1.xml" Id="Radf2d7f269134142" /><Relationship Type="http://schemas.openxmlformats.org/officeDocument/2006/relationships/slide" Target="/ppt/slides/slide2.xml" Id="R33cb59e6f6fd4555" /><Relationship Type="http://schemas.openxmlformats.org/officeDocument/2006/relationships/slide" Target="/ppt/slides/slide3.xml" Id="R722f2d35cb6547a6" /><Relationship Type="http://schemas.openxmlformats.org/officeDocument/2006/relationships/slide" Target="/ppt/slides/slide4.xml" Id="R31b23290d74b4931" /><Relationship Type="http://schemas.openxmlformats.org/officeDocument/2006/relationships/slide" Target="/ppt/slides/slide5.xml" Id="Ra88d0d2238824bf1" /><Relationship Type="http://schemas.openxmlformats.org/officeDocument/2006/relationships/slide" Target="/ppt/slides/slide6.xml" Id="Rac7a7392b553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f550cb7c6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78f93eac14188" /><Relationship Type="http://schemas.openxmlformats.org/officeDocument/2006/relationships/theme" Target="/ppt/slideMasters/theme/theme1.xml" Id="R68e64c5cab58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78f93eac1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595cc1654b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39a9f10d5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9619abe7d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4dab26a84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95b6cf4b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4f36ecd6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GLIMT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934 171 535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GLIMT BYGG AS</a:t>
            </a:r>
          </a:p>
        </p:txBody>
      </p:sp>
    </p:spTree>
  </p:cSld>
  <p:clrMapOvr>
    <a:masterClrMapping xmlns:a="http://schemas.openxmlformats.org/drawingml/2006/main"/>
  </p:clrMapOvr>
</p:sld>
</file>