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8a35b93b7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e9408d7da4944"/>
  </p:sldMasterIdLst>
  <p:sldIdLst>
    <p:sldId xmlns:r="http://schemas.openxmlformats.org/officeDocument/2006/relationships" id="256" r:id="Ra2aa809da4dc4cd0"/>
    <p:sldId xmlns:r="http://schemas.openxmlformats.org/officeDocument/2006/relationships" id="257" r:id="R6d507aff6fd84d38"/>
    <p:sldId xmlns:r="http://schemas.openxmlformats.org/officeDocument/2006/relationships" id="258" r:id="Rf90b062c265c499c"/>
    <p:sldId xmlns:r="http://schemas.openxmlformats.org/officeDocument/2006/relationships" id="259" r:id="Rc2766179d930470d"/>
    <p:sldId xmlns:r="http://schemas.openxmlformats.org/officeDocument/2006/relationships" id="260" r:id="R478aeab2a1eb43e3"/>
    <p:sldId xmlns:r="http://schemas.openxmlformats.org/officeDocument/2006/relationships" id="261" r:id="Rec35c185df1b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e9408d7da4944" /><Relationship Type="http://schemas.openxmlformats.org/officeDocument/2006/relationships/slide" Target="/ppt/slides/slide1.xml" Id="Ra2aa809da4dc4cd0" /><Relationship Type="http://schemas.openxmlformats.org/officeDocument/2006/relationships/slide" Target="/ppt/slides/slide2.xml" Id="R6d507aff6fd84d38" /><Relationship Type="http://schemas.openxmlformats.org/officeDocument/2006/relationships/slide" Target="/ppt/slides/slide3.xml" Id="Rf90b062c265c499c" /><Relationship Type="http://schemas.openxmlformats.org/officeDocument/2006/relationships/slide" Target="/ppt/slides/slide4.xml" Id="Rc2766179d930470d" /><Relationship Type="http://schemas.openxmlformats.org/officeDocument/2006/relationships/slide" Target="/ppt/slides/slide5.xml" Id="R478aeab2a1eb43e3" /><Relationship Type="http://schemas.openxmlformats.org/officeDocument/2006/relationships/slide" Target="/ppt/slides/slide6.xml" Id="Rec35c185df1b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77a0b1b44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b2c8898c4396" /><Relationship Type="http://schemas.openxmlformats.org/officeDocument/2006/relationships/theme" Target="/ppt/slideMasters/theme/theme1.xml" Id="Rbd50bb5cfd42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0b2c8898c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ddff2e35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37845fe8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d599123a2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46c135abb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ca02e87c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b4d9995cd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GLIMT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GLIMT BYGG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934 171 535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