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3e6577c23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f8f4b18b34bfb"/>
  </p:sldMasterIdLst>
  <p:sldIdLst>
    <p:sldId xmlns:r="http://schemas.openxmlformats.org/officeDocument/2006/relationships" id="256" r:id="R356acaa7c0914104"/>
    <p:sldId xmlns:r="http://schemas.openxmlformats.org/officeDocument/2006/relationships" id="257" r:id="R32c9a67c63e94205"/>
    <p:sldId xmlns:r="http://schemas.openxmlformats.org/officeDocument/2006/relationships" id="258" r:id="Re7f78b455f514882"/>
    <p:sldId xmlns:r="http://schemas.openxmlformats.org/officeDocument/2006/relationships" id="259" r:id="R2f77e8587fed45f0"/>
    <p:sldId xmlns:r="http://schemas.openxmlformats.org/officeDocument/2006/relationships" id="260" r:id="R3260ffe1ba1745d6"/>
    <p:sldId xmlns:r="http://schemas.openxmlformats.org/officeDocument/2006/relationships" id="261" r:id="R587a42c1214643ab"/>
    <p:sldId xmlns:r="http://schemas.openxmlformats.org/officeDocument/2006/relationships" id="262" r:id="Ra4017e1b62fd4a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f8f4b18b34bfb" /><Relationship Type="http://schemas.openxmlformats.org/officeDocument/2006/relationships/slide" Target="/ppt/slides/slide1.xml" Id="R356acaa7c0914104" /><Relationship Type="http://schemas.openxmlformats.org/officeDocument/2006/relationships/slide" Target="/ppt/slides/slide2.xml" Id="R32c9a67c63e94205" /><Relationship Type="http://schemas.openxmlformats.org/officeDocument/2006/relationships/slide" Target="/ppt/slides/slide3.xml" Id="Re7f78b455f514882" /><Relationship Type="http://schemas.openxmlformats.org/officeDocument/2006/relationships/slide" Target="/ppt/slides/slide4.xml" Id="R2f77e8587fed45f0" /><Relationship Type="http://schemas.openxmlformats.org/officeDocument/2006/relationships/slide" Target="/ppt/slides/slide5.xml" Id="R3260ffe1ba1745d6" /><Relationship Type="http://schemas.openxmlformats.org/officeDocument/2006/relationships/slide" Target="/ppt/slides/slide6.xml" Id="R587a42c1214643ab" /><Relationship Type="http://schemas.openxmlformats.org/officeDocument/2006/relationships/slide" Target="/ppt/slides/slide7.xml" Id="Ra4017e1b62fd4a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8a8378ec740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1a1e143c48dd" /><Relationship Type="http://schemas.openxmlformats.org/officeDocument/2006/relationships/theme" Target="/ppt/slideMasters/theme/theme1.xml" Id="R9e7ec26018d9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31a1e143c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df9dee1c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e7ff512f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77a1d5270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d7412481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025117954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0d0fbc8f4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5e78d526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 ALEXANDER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Tømmerholtåsen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 HOLDING AS</a:t>
            </a:r>
          </a:p>
        </p:txBody>
      </p:sp>
    </p:spTree>
  </p:cSld>
  <p:clrMapOvr>
    <a:masterClrMapping xmlns:a="http://schemas.openxmlformats.org/drawingml/2006/main"/>
  </p:clrMapOvr>
</p:sld>
</file>