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9ffecd35ea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78a3c40164584"/>
  </p:sldMasterIdLst>
  <p:sldIdLst>
    <p:sldId xmlns:r="http://schemas.openxmlformats.org/officeDocument/2006/relationships" id="256" r:id="Ra399cc6b2e584ea4"/>
    <p:sldId xmlns:r="http://schemas.openxmlformats.org/officeDocument/2006/relationships" id="257" r:id="R3f936f796df04201"/>
    <p:sldId xmlns:r="http://schemas.openxmlformats.org/officeDocument/2006/relationships" id="258" r:id="R99e78ad5129e4261"/>
    <p:sldId xmlns:r="http://schemas.openxmlformats.org/officeDocument/2006/relationships" id="259" r:id="R985d05581eb24748"/>
    <p:sldId xmlns:r="http://schemas.openxmlformats.org/officeDocument/2006/relationships" id="260" r:id="R6a0a5ef727db448e"/>
    <p:sldId xmlns:r="http://schemas.openxmlformats.org/officeDocument/2006/relationships" id="261" r:id="Rcea9eeb3d8e74e34"/>
    <p:sldId xmlns:r="http://schemas.openxmlformats.org/officeDocument/2006/relationships" id="262" r:id="R1aaf2bd25557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78a3c40164584" /><Relationship Type="http://schemas.openxmlformats.org/officeDocument/2006/relationships/slide" Target="/ppt/slides/slide1.xml" Id="Ra399cc6b2e584ea4" /><Relationship Type="http://schemas.openxmlformats.org/officeDocument/2006/relationships/slide" Target="/ppt/slides/slide2.xml" Id="R3f936f796df04201" /><Relationship Type="http://schemas.openxmlformats.org/officeDocument/2006/relationships/slide" Target="/ppt/slides/slide3.xml" Id="R99e78ad5129e4261" /><Relationship Type="http://schemas.openxmlformats.org/officeDocument/2006/relationships/slide" Target="/ppt/slides/slide4.xml" Id="R985d05581eb24748" /><Relationship Type="http://schemas.openxmlformats.org/officeDocument/2006/relationships/slide" Target="/ppt/slides/slide5.xml" Id="R6a0a5ef727db448e" /><Relationship Type="http://schemas.openxmlformats.org/officeDocument/2006/relationships/slide" Target="/ppt/slides/slide6.xml" Id="Rcea9eeb3d8e74e34" /><Relationship Type="http://schemas.openxmlformats.org/officeDocument/2006/relationships/slide" Target="/ppt/slides/slide7.xml" Id="R1aaf2bd25557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30f003e81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2c987588648c6" /><Relationship Type="http://schemas.openxmlformats.org/officeDocument/2006/relationships/theme" Target="/ppt/slideMasters/theme/theme1.xml" Id="Rbb4ed6132cde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2c9875886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2b7cb2a1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c2334030a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51fb3b94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4ccf34f7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3ae90aad1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80221a8f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906fd354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ØYEKAST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934 185 048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