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9852b759049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e20c064684061"/>
  </p:sldMasterIdLst>
  <p:sldIdLst>
    <p:sldId xmlns:r="http://schemas.openxmlformats.org/officeDocument/2006/relationships" id="256" r:id="R9e079730c8e64b17"/>
    <p:sldId xmlns:r="http://schemas.openxmlformats.org/officeDocument/2006/relationships" id="257" r:id="Rafc3a7783e6b4982"/>
    <p:sldId xmlns:r="http://schemas.openxmlformats.org/officeDocument/2006/relationships" id="258" r:id="R735b9d3b12614bd3"/>
    <p:sldId xmlns:r="http://schemas.openxmlformats.org/officeDocument/2006/relationships" id="259" r:id="R368e95298ba14261"/>
    <p:sldId xmlns:r="http://schemas.openxmlformats.org/officeDocument/2006/relationships" id="260" r:id="R72e913e7c823474b"/>
    <p:sldId xmlns:r="http://schemas.openxmlformats.org/officeDocument/2006/relationships" id="261" r:id="Rd2c1a2988780435b"/>
    <p:sldId xmlns:r="http://schemas.openxmlformats.org/officeDocument/2006/relationships" id="262" r:id="Ra77eb283e81f43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e20c064684061" /><Relationship Type="http://schemas.openxmlformats.org/officeDocument/2006/relationships/slide" Target="/ppt/slides/slide1.xml" Id="R9e079730c8e64b17" /><Relationship Type="http://schemas.openxmlformats.org/officeDocument/2006/relationships/slide" Target="/ppt/slides/slide2.xml" Id="Rafc3a7783e6b4982" /><Relationship Type="http://schemas.openxmlformats.org/officeDocument/2006/relationships/slide" Target="/ppt/slides/slide3.xml" Id="R735b9d3b12614bd3" /><Relationship Type="http://schemas.openxmlformats.org/officeDocument/2006/relationships/slide" Target="/ppt/slides/slide4.xml" Id="R368e95298ba14261" /><Relationship Type="http://schemas.openxmlformats.org/officeDocument/2006/relationships/slide" Target="/ppt/slides/slide5.xml" Id="R72e913e7c823474b" /><Relationship Type="http://schemas.openxmlformats.org/officeDocument/2006/relationships/slide" Target="/ppt/slides/slide6.xml" Id="Rd2c1a2988780435b" /><Relationship Type="http://schemas.openxmlformats.org/officeDocument/2006/relationships/slide" Target="/ppt/slides/slide7.xml" Id="Ra77eb283e81f43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0e261552f4d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bc148084f4170" /><Relationship Type="http://schemas.openxmlformats.org/officeDocument/2006/relationships/theme" Target="/ppt/slideMasters/theme/theme1.xml" Id="Ra8517953da85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bc148084f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b7a6a2b7e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4eb83d94b4d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d184165ce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4dcb24adb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786a1c295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c67e4f1c6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2f60f8f37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VISTASOL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VISTASOL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3 860 927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137 715 639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144 810 172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JARLE ASPENES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Mobergsbakken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934 190 580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VISTASOL HOLDING AS</a:t>
            </a:r>
          </a:p>
        </p:txBody>
      </p:sp>
    </p:spTree>
  </p:cSld>
  <p:clrMapOvr>
    <a:masterClrMapping xmlns:a="http://schemas.openxmlformats.org/drawingml/2006/main"/>
  </p:clrMapOvr>
</p:sld>
</file>