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ed3d8ecb6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bfdc1c700417d"/>
  </p:sldMasterIdLst>
  <p:sldIdLst>
    <p:sldId xmlns:r="http://schemas.openxmlformats.org/officeDocument/2006/relationships" id="256" r:id="Rfa8d9691a11048ce"/>
    <p:sldId xmlns:r="http://schemas.openxmlformats.org/officeDocument/2006/relationships" id="257" r:id="R370ee29c88bc4e2f"/>
    <p:sldId xmlns:r="http://schemas.openxmlformats.org/officeDocument/2006/relationships" id="258" r:id="R56f689cc9b9a4f40"/>
    <p:sldId xmlns:r="http://schemas.openxmlformats.org/officeDocument/2006/relationships" id="259" r:id="Re668cb7c971f48a1"/>
    <p:sldId xmlns:r="http://schemas.openxmlformats.org/officeDocument/2006/relationships" id="260" r:id="R3dff1883203d4e0f"/>
    <p:sldId xmlns:r="http://schemas.openxmlformats.org/officeDocument/2006/relationships" id="261" r:id="Rdc93639c99de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bfdc1c700417d" /><Relationship Type="http://schemas.openxmlformats.org/officeDocument/2006/relationships/slide" Target="/ppt/slides/slide1.xml" Id="Rfa8d9691a11048ce" /><Relationship Type="http://schemas.openxmlformats.org/officeDocument/2006/relationships/slide" Target="/ppt/slides/slide2.xml" Id="R370ee29c88bc4e2f" /><Relationship Type="http://schemas.openxmlformats.org/officeDocument/2006/relationships/slide" Target="/ppt/slides/slide3.xml" Id="R56f689cc9b9a4f40" /><Relationship Type="http://schemas.openxmlformats.org/officeDocument/2006/relationships/slide" Target="/ppt/slides/slide4.xml" Id="Re668cb7c971f48a1" /><Relationship Type="http://schemas.openxmlformats.org/officeDocument/2006/relationships/slide" Target="/ppt/slides/slide5.xml" Id="R3dff1883203d4e0f" /><Relationship Type="http://schemas.openxmlformats.org/officeDocument/2006/relationships/slide" Target="/ppt/slides/slide6.xml" Id="Rdc93639c99de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82e40b182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cc38ee29242bd" /><Relationship Type="http://schemas.openxmlformats.org/officeDocument/2006/relationships/theme" Target="/ppt/slideMasters/theme/theme1.xml" Id="Reee9cd92ce87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cc38ee292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bd53ff17f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081a92ea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b11c7f1c7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27a0e819e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600f5558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f2b71fb2c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SPRINKLERKONTROLL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SPRINKLERKONTROLL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1 064 385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6 787 928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Haltvei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934 192 354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SPRINKLERKONTROLL AS</a:t>
            </a:r>
          </a:p>
        </p:txBody>
      </p:sp>
    </p:spTree>
  </p:cSld>
  <p:clrMapOvr>
    <a:masterClrMapping xmlns:a="http://schemas.openxmlformats.org/drawingml/2006/main"/>
  </p:clrMapOvr>
</p:sld>
</file>