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2119a143b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b1811c6bb4a92"/>
  </p:sldMasterIdLst>
  <p:sldIdLst>
    <p:sldId xmlns:r="http://schemas.openxmlformats.org/officeDocument/2006/relationships" id="256" r:id="R92231759af1c481d"/>
    <p:sldId xmlns:r="http://schemas.openxmlformats.org/officeDocument/2006/relationships" id="257" r:id="Ra91af1b78e7242b6"/>
    <p:sldId xmlns:r="http://schemas.openxmlformats.org/officeDocument/2006/relationships" id="258" r:id="Re37cecee0134463b"/>
    <p:sldId xmlns:r="http://schemas.openxmlformats.org/officeDocument/2006/relationships" id="259" r:id="R6835f34d030c4486"/>
    <p:sldId xmlns:r="http://schemas.openxmlformats.org/officeDocument/2006/relationships" id="260" r:id="Rac15af4733c14a3d"/>
    <p:sldId xmlns:r="http://schemas.openxmlformats.org/officeDocument/2006/relationships" id="261" r:id="R47c9db0ea3ec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b1811c6bb4a92" /><Relationship Type="http://schemas.openxmlformats.org/officeDocument/2006/relationships/slide" Target="/ppt/slides/slide1.xml" Id="R92231759af1c481d" /><Relationship Type="http://schemas.openxmlformats.org/officeDocument/2006/relationships/slide" Target="/ppt/slides/slide2.xml" Id="Ra91af1b78e7242b6" /><Relationship Type="http://schemas.openxmlformats.org/officeDocument/2006/relationships/slide" Target="/ppt/slides/slide3.xml" Id="Re37cecee0134463b" /><Relationship Type="http://schemas.openxmlformats.org/officeDocument/2006/relationships/slide" Target="/ppt/slides/slide4.xml" Id="R6835f34d030c4486" /><Relationship Type="http://schemas.openxmlformats.org/officeDocument/2006/relationships/slide" Target="/ppt/slides/slide5.xml" Id="Rac15af4733c14a3d" /><Relationship Type="http://schemas.openxmlformats.org/officeDocument/2006/relationships/slide" Target="/ppt/slides/slide6.xml" Id="R47c9db0ea3ec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ac6afae37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41c310c840f9" /><Relationship Type="http://schemas.openxmlformats.org/officeDocument/2006/relationships/theme" Target="/ppt/slideMasters/theme/theme1.xml" Id="R47bf43e32e90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a41c310c8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4ee0d5ff44e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4b151f4c7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857b2407e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47a6a6382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2025adc5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0cfe2e9c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JATEK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JATEK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Ulvenveien 92A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934 194 985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JATEK BYGG AS</a:t>
            </a:r>
          </a:p>
        </p:txBody>
      </p:sp>
    </p:spTree>
  </p:cSld>
  <p:clrMapOvr>
    <a:masterClrMapping xmlns:a="http://schemas.openxmlformats.org/drawingml/2006/main"/>
  </p:clrMapOvr>
</p:sld>
</file>