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61106e71c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f0be2305d4497"/>
  </p:sldMasterIdLst>
  <p:sldIdLst>
    <p:sldId xmlns:r="http://schemas.openxmlformats.org/officeDocument/2006/relationships" id="256" r:id="R7e0f6817c59a4d43"/>
    <p:sldId xmlns:r="http://schemas.openxmlformats.org/officeDocument/2006/relationships" id="257" r:id="R5f014961346e4bc5"/>
    <p:sldId xmlns:r="http://schemas.openxmlformats.org/officeDocument/2006/relationships" id="258" r:id="R9fd42288d51440fa"/>
    <p:sldId xmlns:r="http://schemas.openxmlformats.org/officeDocument/2006/relationships" id="259" r:id="R15effe5709354073"/>
    <p:sldId xmlns:r="http://schemas.openxmlformats.org/officeDocument/2006/relationships" id="260" r:id="R260296b36c894b6b"/>
    <p:sldId xmlns:r="http://schemas.openxmlformats.org/officeDocument/2006/relationships" id="261" r:id="R9e7a4c64a95143ef"/>
    <p:sldId xmlns:r="http://schemas.openxmlformats.org/officeDocument/2006/relationships" id="262" r:id="R708f47f3fae7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f0be2305d4497" /><Relationship Type="http://schemas.openxmlformats.org/officeDocument/2006/relationships/slide" Target="/ppt/slides/slide1.xml" Id="R7e0f6817c59a4d43" /><Relationship Type="http://schemas.openxmlformats.org/officeDocument/2006/relationships/slide" Target="/ppt/slides/slide2.xml" Id="R5f014961346e4bc5" /><Relationship Type="http://schemas.openxmlformats.org/officeDocument/2006/relationships/slide" Target="/ppt/slides/slide3.xml" Id="R9fd42288d51440fa" /><Relationship Type="http://schemas.openxmlformats.org/officeDocument/2006/relationships/slide" Target="/ppt/slides/slide4.xml" Id="R15effe5709354073" /><Relationship Type="http://schemas.openxmlformats.org/officeDocument/2006/relationships/slide" Target="/ppt/slides/slide5.xml" Id="R260296b36c894b6b" /><Relationship Type="http://schemas.openxmlformats.org/officeDocument/2006/relationships/slide" Target="/ppt/slides/slide6.xml" Id="R9e7a4c64a95143ef" /><Relationship Type="http://schemas.openxmlformats.org/officeDocument/2006/relationships/slide" Target="/ppt/slides/slide7.xml" Id="R708f47f3fae7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b1639bb3c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e31c761f4387" /><Relationship Type="http://schemas.openxmlformats.org/officeDocument/2006/relationships/theme" Target="/ppt/slideMasters/theme/theme1.xml" Id="R7b3799f2b73b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ae31c761f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33ad7b6b9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11d2ad87c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74a4dc6c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ab4571a3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d6c730dc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f5eb05614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94e132977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10 246 185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2 455 823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6 947 998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10 742 005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Granstuveien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52 77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anders@andersjohnsen.no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www.andersjohnsen.no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AS</a:t>
            </a:r>
          </a:p>
        </p:txBody>
      </p:sp>
    </p:spTree>
  </p:cSld>
  <p:clrMapOvr>
    <a:masterClrMapping xmlns:a="http://schemas.openxmlformats.org/drawingml/2006/main"/>
  </p:clrMapOvr>
</p:sld>
</file>