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3bc77e082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3720693564b9f"/>
  </p:sldMasterIdLst>
  <p:sldIdLst>
    <p:sldId xmlns:r="http://schemas.openxmlformats.org/officeDocument/2006/relationships" id="256" r:id="Rfb47a36e731a40d9"/>
    <p:sldId xmlns:r="http://schemas.openxmlformats.org/officeDocument/2006/relationships" id="257" r:id="Rd565f4d291d1419c"/>
    <p:sldId xmlns:r="http://schemas.openxmlformats.org/officeDocument/2006/relationships" id="258" r:id="R103bab8d3b1c4de0"/>
    <p:sldId xmlns:r="http://schemas.openxmlformats.org/officeDocument/2006/relationships" id="259" r:id="Re6311ac1184449a4"/>
    <p:sldId xmlns:r="http://schemas.openxmlformats.org/officeDocument/2006/relationships" id="260" r:id="R75a5f2a33f994a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3720693564b9f" /><Relationship Type="http://schemas.openxmlformats.org/officeDocument/2006/relationships/slide" Target="/ppt/slides/slide1.xml" Id="Rfb47a36e731a40d9" /><Relationship Type="http://schemas.openxmlformats.org/officeDocument/2006/relationships/slide" Target="/ppt/slides/slide2.xml" Id="Rd565f4d291d1419c" /><Relationship Type="http://schemas.openxmlformats.org/officeDocument/2006/relationships/slide" Target="/ppt/slides/slide3.xml" Id="R103bab8d3b1c4de0" /><Relationship Type="http://schemas.openxmlformats.org/officeDocument/2006/relationships/slide" Target="/ppt/slides/slide4.xml" Id="Re6311ac1184449a4" /><Relationship Type="http://schemas.openxmlformats.org/officeDocument/2006/relationships/slide" Target="/ppt/slides/slide5.xml" Id="R75a5f2a33f994a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761b842b5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c0d4687504c3d" /><Relationship Type="http://schemas.openxmlformats.org/officeDocument/2006/relationships/theme" Target="/ppt/slideMasters/theme/theme1.xml" Id="R001998d066a4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c0d468750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1f4416ef5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9fea2a8904b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6f040618c49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773b60f43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3f26355ab48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AHTO DRIFT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AHTO DRIFT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AHTO DRIFT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AHTO DRIFT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AHTO DRIFT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AHTO DRIFT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Fagerheimgata 9D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934 199 499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AHTO DRIFT 1 AS</a:t>
            </a:r>
          </a:p>
        </p:txBody>
      </p:sp>
    </p:spTree>
  </p:cSld>
  <p:clrMapOvr>
    <a:masterClrMapping xmlns:a="http://schemas.openxmlformats.org/drawingml/2006/main"/>
  </p:clrMapOvr>
</p:sld>
</file>