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269d8d863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f64214d6a4ffa"/>
  </p:sldMasterIdLst>
  <p:sldIdLst>
    <p:sldId xmlns:r="http://schemas.openxmlformats.org/officeDocument/2006/relationships" id="256" r:id="R90705e3e778a4dd7"/>
    <p:sldId xmlns:r="http://schemas.openxmlformats.org/officeDocument/2006/relationships" id="257" r:id="Rb0445ab827d744d0"/>
    <p:sldId xmlns:r="http://schemas.openxmlformats.org/officeDocument/2006/relationships" id="258" r:id="R4665e11221864bd3"/>
    <p:sldId xmlns:r="http://schemas.openxmlformats.org/officeDocument/2006/relationships" id="259" r:id="R8988da081ba54434"/>
    <p:sldId xmlns:r="http://schemas.openxmlformats.org/officeDocument/2006/relationships" id="260" r:id="R70555f188db244c6"/>
    <p:sldId xmlns:r="http://schemas.openxmlformats.org/officeDocument/2006/relationships" id="261" r:id="R5001ffacf2bb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f64214d6a4ffa" /><Relationship Type="http://schemas.openxmlformats.org/officeDocument/2006/relationships/slide" Target="/ppt/slides/slide1.xml" Id="R90705e3e778a4dd7" /><Relationship Type="http://schemas.openxmlformats.org/officeDocument/2006/relationships/slide" Target="/ppt/slides/slide2.xml" Id="Rb0445ab827d744d0" /><Relationship Type="http://schemas.openxmlformats.org/officeDocument/2006/relationships/slide" Target="/ppt/slides/slide3.xml" Id="R4665e11221864bd3" /><Relationship Type="http://schemas.openxmlformats.org/officeDocument/2006/relationships/slide" Target="/ppt/slides/slide4.xml" Id="R8988da081ba54434" /><Relationship Type="http://schemas.openxmlformats.org/officeDocument/2006/relationships/slide" Target="/ppt/slides/slide5.xml" Id="R70555f188db244c6" /><Relationship Type="http://schemas.openxmlformats.org/officeDocument/2006/relationships/slide" Target="/ppt/slides/slide6.xml" Id="R5001ffacf2bb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738daa59d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19788cf31475c" /><Relationship Type="http://schemas.openxmlformats.org/officeDocument/2006/relationships/theme" Target="/ppt/slideMasters/theme/theme1.xml" Id="Ra155057eed28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19788cf31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570d54131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f33d2d200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119f68265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5c44ddbb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03959bc6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a07754f0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LAND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LAND REGNSKAP SA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13 488 878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3 991 239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88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nlr@nolare.no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934 206 061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REGNSKAP SA</a:t>
            </a:r>
          </a:p>
        </p:txBody>
      </p:sp>
    </p:spTree>
  </p:cSld>
  <p:clrMapOvr>
    <a:masterClrMapping xmlns:a="http://schemas.openxmlformats.org/drawingml/2006/main"/>
  </p:clrMapOvr>
</p:sld>
</file>