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c5856edb1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4ac66b58b4726"/>
  </p:sldMasterIdLst>
  <p:sldIdLst>
    <p:sldId xmlns:r="http://schemas.openxmlformats.org/officeDocument/2006/relationships" id="256" r:id="R4266680ea54741c2"/>
    <p:sldId xmlns:r="http://schemas.openxmlformats.org/officeDocument/2006/relationships" id="257" r:id="Rbde9462d91ea4493"/>
    <p:sldId xmlns:r="http://schemas.openxmlformats.org/officeDocument/2006/relationships" id="258" r:id="R3ee1ce8aa54f4678"/>
    <p:sldId xmlns:r="http://schemas.openxmlformats.org/officeDocument/2006/relationships" id="259" r:id="R285833bfe94443fc"/>
    <p:sldId xmlns:r="http://schemas.openxmlformats.org/officeDocument/2006/relationships" id="260" r:id="Rf6887a33c80a4c26"/>
    <p:sldId xmlns:r="http://schemas.openxmlformats.org/officeDocument/2006/relationships" id="261" r:id="R4ce007ae26c24d64"/>
    <p:sldId xmlns:r="http://schemas.openxmlformats.org/officeDocument/2006/relationships" id="262" r:id="R1f22c2a968e5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4ac66b58b4726" /><Relationship Type="http://schemas.openxmlformats.org/officeDocument/2006/relationships/slide" Target="/ppt/slides/slide1.xml" Id="R4266680ea54741c2" /><Relationship Type="http://schemas.openxmlformats.org/officeDocument/2006/relationships/slide" Target="/ppt/slides/slide2.xml" Id="Rbde9462d91ea4493" /><Relationship Type="http://schemas.openxmlformats.org/officeDocument/2006/relationships/slide" Target="/ppt/slides/slide3.xml" Id="R3ee1ce8aa54f4678" /><Relationship Type="http://schemas.openxmlformats.org/officeDocument/2006/relationships/slide" Target="/ppt/slides/slide4.xml" Id="R285833bfe94443fc" /><Relationship Type="http://schemas.openxmlformats.org/officeDocument/2006/relationships/slide" Target="/ppt/slides/slide5.xml" Id="Rf6887a33c80a4c26" /><Relationship Type="http://schemas.openxmlformats.org/officeDocument/2006/relationships/slide" Target="/ppt/slides/slide6.xml" Id="R4ce007ae26c24d64" /><Relationship Type="http://schemas.openxmlformats.org/officeDocument/2006/relationships/slide" Target="/ppt/slides/slide7.xml" Id="R1f22c2a968e5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d5320930a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20ae5b2c4caf" /><Relationship Type="http://schemas.openxmlformats.org/officeDocument/2006/relationships/theme" Target="/ppt/slideMasters/theme/theme1.xml" Id="R8e9767edc4b2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e20ae5b2c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6393adfc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0483db390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4f1c9a55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b9af7ac08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aef518cb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12974f482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81651df29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88 215 935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88 227 810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EGGESBØ OTTESEN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Schous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934 216 873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