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c6063d3b2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08fc1b08f4047"/>
  </p:sldMasterIdLst>
  <p:sldIdLst>
    <p:sldId xmlns:r="http://schemas.openxmlformats.org/officeDocument/2006/relationships" id="256" r:id="R87548abfa721437b"/>
    <p:sldId xmlns:r="http://schemas.openxmlformats.org/officeDocument/2006/relationships" id="257" r:id="R422124aa9e184358"/>
    <p:sldId xmlns:r="http://schemas.openxmlformats.org/officeDocument/2006/relationships" id="258" r:id="R2da731486787463f"/>
    <p:sldId xmlns:r="http://schemas.openxmlformats.org/officeDocument/2006/relationships" id="259" r:id="Rb4c23d467b074012"/>
    <p:sldId xmlns:r="http://schemas.openxmlformats.org/officeDocument/2006/relationships" id="260" r:id="R5c3b965d0fc24a58"/>
    <p:sldId xmlns:r="http://schemas.openxmlformats.org/officeDocument/2006/relationships" id="261" r:id="Rfd8875d3ae29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08fc1b08f4047" /><Relationship Type="http://schemas.openxmlformats.org/officeDocument/2006/relationships/slide" Target="/ppt/slides/slide1.xml" Id="R87548abfa721437b" /><Relationship Type="http://schemas.openxmlformats.org/officeDocument/2006/relationships/slide" Target="/ppt/slides/slide2.xml" Id="R422124aa9e184358" /><Relationship Type="http://schemas.openxmlformats.org/officeDocument/2006/relationships/slide" Target="/ppt/slides/slide3.xml" Id="R2da731486787463f" /><Relationship Type="http://schemas.openxmlformats.org/officeDocument/2006/relationships/slide" Target="/ppt/slides/slide4.xml" Id="Rb4c23d467b074012" /><Relationship Type="http://schemas.openxmlformats.org/officeDocument/2006/relationships/slide" Target="/ppt/slides/slide5.xml" Id="R5c3b965d0fc24a58" /><Relationship Type="http://schemas.openxmlformats.org/officeDocument/2006/relationships/slide" Target="/ppt/slides/slide6.xml" Id="Rfd8875d3ae29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eedbd4979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c2f6a8644ffc" /><Relationship Type="http://schemas.openxmlformats.org/officeDocument/2006/relationships/theme" Target="/ppt/slideMasters/theme/theme1.xml" Id="R406420042490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5c2f6a864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559bb638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854e7657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97ed6447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3a11b37a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02ec5ca1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ce26d00a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LUND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7 051 963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14 419 792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Klæhaugvegen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LUND AS</a:t>
            </a:r>
          </a:p>
        </p:txBody>
      </p:sp>
    </p:spTree>
  </p:cSld>
  <p:clrMapOvr>
    <a:masterClrMapping xmlns:a="http://schemas.openxmlformats.org/drawingml/2006/main"/>
  </p:clrMapOvr>
</p:sld>
</file>