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f0e915aab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05980e63f46c1"/>
  </p:sldMasterIdLst>
  <p:sldIdLst>
    <p:sldId xmlns:r="http://schemas.openxmlformats.org/officeDocument/2006/relationships" id="256" r:id="R81a51d5171cb40e5"/>
    <p:sldId xmlns:r="http://schemas.openxmlformats.org/officeDocument/2006/relationships" id="257" r:id="Rbb1f4321fd9744cf"/>
    <p:sldId xmlns:r="http://schemas.openxmlformats.org/officeDocument/2006/relationships" id="258" r:id="R163d57f0168349d6"/>
    <p:sldId xmlns:r="http://schemas.openxmlformats.org/officeDocument/2006/relationships" id="259" r:id="Ra31903139ee6400e"/>
    <p:sldId xmlns:r="http://schemas.openxmlformats.org/officeDocument/2006/relationships" id="260" r:id="R0f466708c84a41d1"/>
    <p:sldId xmlns:r="http://schemas.openxmlformats.org/officeDocument/2006/relationships" id="261" r:id="Re6a8b91179ea4d23"/>
    <p:sldId xmlns:r="http://schemas.openxmlformats.org/officeDocument/2006/relationships" id="262" r:id="R58bc60e71228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05980e63f46c1" /><Relationship Type="http://schemas.openxmlformats.org/officeDocument/2006/relationships/slide" Target="/ppt/slides/slide1.xml" Id="R81a51d5171cb40e5" /><Relationship Type="http://schemas.openxmlformats.org/officeDocument/2006/relationships/slide" Target="/ppt/slides/slide2.xml" Id="Rbb1f4321fd9744cf" /><Relationship Type="http://schemas.openxmlformats.org/officeDocument/2006/relationships/slide" Target="/ppt/slides/slide3.xml" Id="R163d57f0168349d6" /><Relationship Type="http://schemas.openxmlformats.org/officeDocument/2006/relationships/slide" Target="/ppt/slides/slide4.xml" Id="Ra31903139ee6400e" /><Relationship Type="http://schemas.openxmlformats.org/officeDocument/2006/relationships/slide" Target="/ppt/slides/slide5.xml" Id="R0f466708c84a41d1" /><Relationship Type="http://schemas.openxmlformats.org/officeDocument/2006/relationships/slide" Target="/ppt/slides/slide6.xml" Id="Re6a8b91179ea4d23" /><Relationship Type="http://schemas.openxmlformats.org/officeDocument/2006/relationships/slide" Target="/ppt/slides/slide7.xml" Id="R58bc60e71228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b14be42c9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595e7ce24745" /><Relationship Type="http://schemas.openxmlformats.org/officeDocument/2006/relationships/theme" Target="/ppt/slideMasters/theme/theme1.xml" Id="R255385b82b72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2595e7ce2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762c5f94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bee26f08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1e267cd0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2bc4d4b9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6cb9054c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9b76dd61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4e17e1b9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6 228 358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5 947 470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5 976 158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934 219 937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