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2dc908846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97e0849a84f69"/>
  </p:sldMasterIdLst>
  <p:sldIdLst>
    <p:sldId xmlns:r="http://schemas.openxmlformats.org/officeDocument/2006/relationships" id="256" r:id="R0dac5c4c8fdb4720"/>
    <p:sldId xmlns:r="http://schemas.openxmlformats.org/officeDocument/2006/relationships" id="257" r:id="R9641487881af4e0b"/>
    <p:sldId xmlns:r="http://schemas.openxmlformats.org/officeDocument/2006/relationships" id="258" r:id="Rd0933f394f684364"/>
    <p:sldId xmlns:r="http://schemas.openxmlformats.org/officeDocument/2006/relationships" id="259" r:id="R7d88cec1876942e7"/>
    <p:sldId xmlns:r="http://schemas.openxmlformats.org/officeDocument/2006/relationships" id="260" r:id="R373f4a5f5dc64a43"/>
    <p:sldId xmlns:r="http://schemas.openxmlformats.org/officeDocument/2006/relationships" id="261" r:id="R8d3d1b40f1c3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97e0849a84f69" /><Relationship Type="http://schemas.openxmlformats.org/officeDocument/2006/relationships/slide" Target="/ppt/slides/slide1.xml" Id="R0dac5c4c8fdb4720" /><Relationship Type="http://schemas.openxmlformats.org/officeDocument/2006/relationships/slide" Target="/ppt/slides/slide2.xml" Id="R9641487881af4e0b" /><Relationship Type="http://schemas.openxmlformats.org/officeDocument/2006/relationships/slide" Target="/ppt/slides/slide3.xml" Id="Rd0933f394f684364" /><Relationship Type="http://schemas.openxmlformats.org/officeDocument/2006/relationships/slide" Target="/ppt/slides/slide4.xml" Id="R7d88cec1876942e7" /><Relationship Type="http://schemas.openxmlformats.org/officeDocument/2006/relationships/slide" Target="/ppt/slides/slide5.xml" Id="R373f4a5f5dc64a43" /><Relationship Type="http://schemas.openxmlformats.org/officeDocument/2006/relationships/slide" Target="/ppt/slides/slide6.xml" Id="R8d3d1b40f1c3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541cb8526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ba2ef12154375" /><Relationship Type="http://schemas.openxmlformats.org/officeDocument/2006/relationships/theme" Target="/ppt/slideMasters/theme/theme1.xml" Id="R15d1a6f438db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ba2ef1215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c056ddf7c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8fa7cf0b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4e2c758e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a4a8277df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5380fa6c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0cec3e3d4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RMTI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16 675 270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2 715 969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5 928 454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Homannsbyveien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934 231 120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RMTI AS</a:t>
            </a:r>
          </a:p>
        </p:txBody>
      </p:sp>
    </p:spTree>
  </p:cSld>
  <p:clrMapOvr>
    <a:masterClrMapping xmlns:a="http://schemas.openxmlformats.org/drawingml/2006/main"/>
  </p:clrMapOvr>
</p:sld>
</file>