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d2c79288c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3d4c297ec431f"/>
  </p:sldMasterIdLst>
  <p:sldIdLst>
    <p:sldId xmlns:r="http://schemas.openxmlformats.org/officeDocument/2006/relationships" id="256" r:id="R0589e6f919844904"/>
    <p:sldId xmlns:r="http://schemas.openxmlformats.org/officeDocument/2006/relationships" id="257" r:id="R702d289bb1b643bf"/>
    <p:sldId xmlns:r="http://schemas.openxmlformats.org/officeDocument/2006/relationships" id="258" r:id="R68be8a1b9d0940c7"/>
    <p:sldId xmlns:r="http://schemas.openxmlformats.org/officeDocument/2006/relationships" id="259" r:id="R1a0558c85bde4865"/>
    <p:sldId xmlns:r="http://schemas.openxmlformats.org/officeDocument/2006/relationships" id="260" r:id="R7d3f291dbd674fc8"/>
    <p:sldId xmlns:r="http://schemas.openxmlformats.org/officeDocument/2006/relationships" id="261" r:id="Rdd60f4b518f949d1"/>
    <p:sldId xmlns:r="http://schemas.openxmlformats.org/officeDocument/2006/relationships" id="262" r:id="R17d42d15a43b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3d4c297ec431f" /><Relationship Type="http://schemas.openxmlformats.org/officeDocument/2006/relationships/slide" Target="/ppt/slides/slide1.xml" Id="R0589e6f919844904" /><Relationship Type="http://schemas.openxmlformats.org/officeDocument/2006/relationships/slide" Target="/ppt/slides/slide2.xml" Id="R702d289bb1b643bf" /><Relationship Type="http://schemas.openxmlformats.org/officeDocument/2006/relationships/slide" Target="/ppt/slides/slide3.xml" Id="R68be8a1b9d0940c7" /><Relationship Type="http://schemas.openxmlformats.org/officeDocument/2006/relationships/slide" Target="/ppt/slides/slide4.xml" Id="R1a0558c85bde4865" /><Relationship Type="http://schemas.openxmlformats.org/officeDocument/2006/relationships/slide" Target="/ppt/slides/slide5.xml" Id="R7d3f291dbd674fc8" /><Relationship Type="http://schemas.openxmlformats.org/officeDocument/2006/relationships/slide" Target="/ppt/slides/slide6.xml" Id="Rdd60f4b518f949d1" /><Relationship Type="http://schemas.openxmlformats.org/officeDocument/2006/relationships/slide" Target="/ppt/slides/slide7.xml" Id="R17d42d15a43b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ec13aca37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13b5b9e94497" /><Relationship Type="http://schemas.openxmlformats.org/officeDocument/2006/relationships/theme" Target="/ppt/slideMasters/theme/theme1.xml" Id="R16c0babb7100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c13b5b9e9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b1e558b943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6f2c87cf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c03bb1bd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6d00e0e3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4ca9f5f9a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aa02305f645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aa13ab20b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ANFINSEN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ANFINSEN INVEST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HAMMERNES ANFINSEN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Soffibakken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934 232 569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ANFINSEN INVEST AS</a:t>
            </a:r>
          </a:p>
        </p:txBody>
      </p:sp>
    </p:spTree>
  </p:cSld>
  <p:clrMapOvr>
    <a:masterClrMapping xmlns:a="http://schemas.openxmlformats.org/drawingml/2006/main"/>
  </p:clrMapOvr>
</p:sld>
</file>