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7984428784f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41f914dd34871"/>
  </p:sldMasterIdLst>
  <p:sldIdLst>
    <p:sldId xmlns:r="http://schemas.openxmlformats.org/officeDocument/2006/relationships" id="256" r:id="R99768918ab6f4085"/>
    <p:sldId xmlns:r="http://schemas.openxmlformats.org/officeDocument/2006/relationships" id="257" r:id="R66e710e4e0c24fe1"/>
    <p:sldId xmlns:r="http://schemas.openxmlformats.org/officeDocument/2006/relationships" id="258" r:id="Rcf5133ad1f8e414d"/>
    <p:sldId xmlns:r="http://schemas.openxmlformats.org/officeDocument/2006/relationships" id="259" r:id="R59c88ac3c7e74cec"/>
    <p:sldId xmlns:r="http://schemas.openxmlformats.org/officeDocument/2006/relationships" id="260" r:id="R810ccb6110014a3b"/>
    <p:sldId xmlns:r="http://schemas.openxmlformats.org/officeDocument/2006/relationships" id="261" r:id="Ra610e052ad0047c0"/>
    <p:sldId xmlns:r="http://schemas.openxmlformats.org/officeDocument/2006/relationships" id="262" r:id="R18f6f968006b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41f914dd34871" /><Relationship Type="http://schemas.openxmlformats.org/officeDocument/2006/relationships/slide" Target="/ppt/slides/slide1.xml" Id="R99768918ab6f4085" /><Relationship Type="http://schemas.openxmlformats.org/officeDocument/2006/relationships/slide" Target="/ppt/slides/slide2.xml" Id="R66e710e4e0c24fe1" /><Relationship Type="http://schemas.openxmlformats.org/officeDocument/2006/relationships/slide" Target="/ppt/slides/slide3.xml" Id="Rcf5133ad1f8e414d" /><Relationship Type="http://schemas.openxmlformats.org/officeDocument/2006/relationships/slide" Target="/ppt/slides/slide4.xml" Id="R59c88ac3c7e74cec" /><Relationship Type="http://schemas.openxmlformats.org/officeDocument/2006/relationships/slide" Target="/ppt/slides/slide5.xml" Id="R810ccb6110014a3b" /><Relationship Type="http://schemas.openxmlformats.org/officeDocument/2006/relationships/slide" Target="/ppt/slides/slide6.xml" Id="Ra610e052ad0047c0" /><Relationship Type="http://schemas.openxmlformats.org/officeDocument/2006/relationships/slide" Target="/ppt/slides/slide7.xml" Id="R18f6f968006b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1f02f3dda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6953690734332" /><Relationship Type="http://schemas.openxmlformats.org/officeDocument/2006/relationships/theme" Target="/ppt/slideMasters/theme/theme1.xml" Id="Rfd69463eeb35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695369073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22513ebc7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e2b64ea69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fd5273fa74c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1997d688446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0a361a483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6d208181c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83b59acb0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BREIVIKA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INVEST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638 938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934 252 756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INVEST AS</a:t>
            </a:r>
          </a:p>
        </p:txBody>
      </p:sp>
    </p:spTree>
  </p:cSld>
  <p:clrMapOvr>
    <a:masterClrMapping xmlns:a="http://schemas.openxmlformats.org/drawingml/2006/main"/>
  </p:clrMapOvr>
</p:sld>
</file>