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6e8fc57df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d0a452ac945cc"/>
  </p:sldMasterIdLst>
  <p:sldIdLst>
    <p:sldId xmlns:r="http://schemas.openxmlformats.org/officeDocument/2006/relationships" id="256" r:id="R4fa16d7171a243ac"/>
    <p:sldId xmlns:r="http://schemas.openxmlformats.org/officeDocument/2006/relationships" id="257" r:id="R8e1009a1f77d4514"/>
    <p:sldId xmlns:r="http://schemas.openxmlformats.org/officeDocument/2006/relationships" id="258" r:id="R40c1f8025c664051"/>
    <p:sldId xmlns:r="http://schemas.openxmlformats.org/officeDocument/2006/relationships" id="259" r:id="Re9c5c29b99bb438c"/>
    <p:sldId xmlns:r="http://schemas.openxmlformats.org/officeDocument/2006/relationships" id="260" r:id="R393833db016b412b"/>
    <p:sldId xmlns:r="http://schemas.openxmlformats.org/officeDocument/2006/relationships" id="261" r:id="R2003ed1b8b4a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d0a452ac945cc" /><Relationship Type="http://schemas.openxmlformats.org/officeDocument/2006/relationships/slide" Target="/ppt/slides/slide1.xml" Id="R4fa16d7171a243ac" /><Relationship Type="http://schemas.openxmlformats.org/officeDocument/2006/relationships/slide" Target="/ppt/slides/slide2.xml" Id="R8e1009a1f77d4514" /><Relationship Type="http://schemas.openxmlformats.org/officeDocument/2006/relationships/slide" Target="/ppt/slides/slide3.xml" Id="R40c1f8025c664051" /><Relationship Type="http://schemas.openxmlformats.org/officeDocument/2006/relationships/slide" Target="/ppt/slides/slide4.xml" Id="Re9c5c29b99bb438c" /><Relationship Type="http://schemas.openxmlformats.org/officeDocument/2006/relationships/slide" Target="/ppt/slides/slide5.xml" Id="R393833db016b412b" /><Relationship Type="http://schemas.openxmlformats.org/officeDocument/2006/relationships/slide" Target="/ppt/slides/slide6.xml" Id="R2003ed1b8b4a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fca8ce452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0a224c18402a" /><Relationship Type="http://schemas.openxmlformats.org/officeDocument/2006/relationships/theme" Target="/ppt/slideMasters/theme/theme1.xml" Id="R9d0dbce16483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10a224c18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1d69637b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55cc7d7e9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9e277b5b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f14d9cbe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351a7a7b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f25169127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ENTREPRENØR AS</a:t>
            </a:r>
          </a:p>
        </p:txBody>
      </p:sp>
    </p:spTree>
  </p:cSld>
  <p:clrMapOvr>
    <a:masterClrMapping xmlns:a="http://schemas.openxmlformats.org/drawingml/2006/main"/>
  </p:clrMapOvr>
</p:sld>
</file>