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6adee0e62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4057113734aae"/>
  </p:sldMasterIdLst>
  <p:sldIdLst>
    <p:sldId xmlns:r="http://schemas.openxmlformats.org/officeDocument/2006/relationships" id="256" r:id="R8ffd2dd0c7fb47dd"/>
    <p:sldId xmlns:r="http://schemas.openxmlformats.org/officeDocument/2006/relationships" id="257" r:id="Rb608b54e6be044be"/>
    <p:sldId xmlns:r="http://schemas.openxmlformats.org/officeDocument/2006/relationships" id="258" r:id="Re8ab0f4aaaff486f"/>
    <p:sldId xmlns:r="http://schemas.openxmlformats.org/officeDocument/2006/relationships" id="259" r:id="R9bb629ed2a1e40b1"/>
    <p:sldId xmlns:r="http://schemas.openxmlformats.org/officeDocument/2006/relationships" id="260" r:id="Rc45ada87f0844fbd"/>
    <p:sldId xmlns:r="http://schemas.openxmlformats.org/officeDocument/2006/relationships" id="261" r:id="R2ed51de7e7814dd6"/>
    <p:sldId xmlns:r="http://schemas.openxmlformats.org/officeDocument/2006/relationships" id="262" r:id="Rbfab4d062a0c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4057113734aae" /><Relationship Type="http://schemas.openxmlformats.org/officeDocument/2006/relationships/slide" Target="/ppt/slides/slide1.xml" Id="R8ffd2dd0c7fb47dd" /><Relationship Type="http://schemas.openxmlformats.org/officeDocument/2006/relationships/slide" Target="/ppt/slides/slide2.xml" Id="Rb608b54e6be044be" /><Relationship Type="http://schemas.openxmlformats.org/officeDocument/2006/relationships/slide" Target="/ppt/slides/slide3.xml" Id="Re8ab0f4aaaff486f" /><Relationship Type="http://schemas.openxmlformats.org/officeDocument/2006/relationships/slide" Target="/ppt/slides/slide4.xml" Id="R9bb629ed2a1e40b1" /><Relationship Type="http://schemas.openxmlformats.org/officeDocument/2006/relationships/slide" Target="/ppt/slides/slide5.xml" Id="Rc45ada87f0844fbd" /><Relationship Type="http://schemas.openxmlformats.org/officeDocument/2006/relationships/slide" Target="/ppt/slides/slide6.xml" Id="R2ed51de7e7814dd6" /><Relationship Type="http://schemas.openxmlformats.org/officeDocument/2006/relationships/slide" Target="/ppt/slides/slide7.xml" Id="Rbfab4d062a0c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6739d2491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8fb4eed74edb" /><Relationship Type="http://schemas.openxmlformats.org/officeDocument/2006/relationships/theme" Target="/ppt/slideMasters/theme/theme1.xml" Id="Rbe4e7957b4d1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f8fb4eed7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817351d4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28bb996a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e1078aee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3cad0cdd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91085f79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44afe6ff8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54481376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