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13445bd91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797c006604828"/>
  </p:sldMasterIdLst>
  <p:sldIdLst>
    <p:sldId xmlns:r="http://schemas.openxmlformats.org/officeDocument/2006/relationships" id="256" r:id="R78dfb2287d754bcb"/>
    <p:sldId xmlns:r="http://schemas.openxmlformats.org/officeDocument/2006/relationships" id="257" r:id="R83ad557fcd084e7c"/>
    <p:sldId xmlns:r="http://schemas.openxmlformats.org/officeDocument/2006/relationships" id="258" r:id="R91af14ef7b224a5b"/>
    <p:sldId xmlns:r="http://schemas.openxmlformats.org/officeDocument/2006/relationships" id="259" r:id="Rea2a9021e3f74399"/>
    <p:sldId xmlns:r="http://schemas.openxmlformats.org/officeDocument/2006/relationships" id="260" r:id="R153200a762b34015"/>
    <p:sldId xmlns:r="http://schemas.openxmlformats.org/officeDocument/2006/relationships" id="261" r:id="R0b9131a7848b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797c006604828" /><Relationship Type="http://schemas.openxmlformats.org/officeDocument/2006/relationships/slide" Target="/ppt/slides/slide1.xml" Id="R78dfb2287d754bcb" /><Relationship Type="http://schemas.openxmlformats.org/officeDocument/2006/relationships/slide" Target="/ppt/slides/slide2.xml" Id="R83ad557fcd084e7c" /><Relationship Type="http://schemas.openxmlformats.org/officeDocument/2006/relationships/slide" Target="/ppt/slides/slide3.xml" Id="R91af14ef7b224a5b" /><Relationship Type="http://schemas.openxmlformats.org/officeDocument/2006/relationships/slide" Target="/ppt/slides/slide4.xml" Id="Rea2a9021e3f74399" /><Relationship Type="http://schemas.openxmlformats.org/officeDocument/2006/relationships/slide" Target="/ppt/slides/slide5.xml" Id="R153200a762b34015" /><Relationship Type="http://schemas.openxmlformats.org/officeDocument/2006/relationships/slide" Target="/ppt/slides/slide6.xml" Id="R0b9131a7848b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3b44debee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97418d71412a" /><Relationship Type="http://schemas.openxmlformats.org/officeDocument/2006/relationships/theme" Target="/ppt/slideMasters/theme/theme1.xml" Id="R9d4c765cffba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497418d71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b11f6326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4368e1d3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a60bb71c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5cfe737b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7b1be496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db4a6ef8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GRAVESERVICE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Sønvismoen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934 264 398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GRAVESERVICE AS</a:t>
            </a:r>
          </a:p>
        </p:txBody>
      </p:sp>
    </p:spTree>
  </p:cSld>
  <p:clrMapOvr>
    <a:masterClrMapping xmlns:a="http://schemas.openxmlformats.org/drawingml/2006/main"/>
  </p:clrMapOvr>
</p:sld>
</file>