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fb7ff49e84a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7716d9912473c"/>
  </p:sldMasterIdLst>
  <p:sldIdLst>
    <p:sldId xmlns:r="http://schemas.openxmlformats.org/officeDocument/2006/relationships" id="256" r:id="R9e4b63d32b074071"/>
    <p:sldId xmlns:r="http://schemas.openxmlformats.org/officeDocument/2006/relationships" id="257" r:id="Ree1c27f7c9c745d5"/>
    <p:sldId xmlns:r="http://schemas.openxmlformats.org/officeDocument/2006/relationships" id="258" r:id="Rdd6dc554c03b4f93"/>
    <p:sldId xmlns:r="http://schemas.openxmlformats.org/officeDocument/2006/relationships" id="259" r:id="R3065a7ce4ede4ca8"/>
    <p:sldId xmlns:r="http://schemas.openxmlformats.org/officeDocument/2006/relationships" id="260" r:id="Ra7a259c0c433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7716d9912473c" /><Relationship Type="http://schemas.openxmlformats.org/officeDocument/2006/relationships/slide" Target="/ppt/slides/slide1.xml" Id="R9e4b63d32b074071" /><Relationship Type="http://schemas.openxmlformats.org/officeDocument/2006/relationships/slide" Target="/ppt/slides/slide2.xml" Id="Ree1c27f7c9c745d5" /><Relationship Type="http://schemas.openxmlformats.org/officeDocument/2006/relationships/slide" Target="/ppt/slides/slide3.xml" Id="Rdd6dc554c03b4f93" /><Relationship Type="http://schemas.openxmlformats.org/officeDocument/2006/relationships/slide" Target="/ppt/slides/slide4.xml" Id="R3065a7ce4ede4ca8" /><Relationship Type="http://schemas.openxmlformats.org/officeDocument/2006/relationships/slide" Target="/ppt/slides/slide5.xml" Id="Ra7a259c0c433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fb932c39a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853d6f7a644e4" /><Relationship Type="http://schemas.openxmlformats.org/officeDocument/2006/relationships/theme" Target="/ppt/slideMasters/theme/theme1.xml" Id="R15c6196b02c7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853d6f7a6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68a805e3c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1e346f439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247c149e74b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4a56a38e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48af64072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GAMVIK KOMMUNE ble etablert [år] og holder til i Mehamn.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9770 Mehamn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49 63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postmottak@gamvik.kommune.no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934 266 811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