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6ef825179e4a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1e4ef6487c4576"/>
  </p:sldMasterIdLst>
  <p:sldIdLst>
    <p:sldId xmlns:r="http://schemas.openxmlformats.org/officeDocument/2006/relationships" id="256" r:id="Rfa23d1777daa4400"/>
    <p:sldId xmlns:r="http://schemas.openxmlformats.org/officeDocument/2006/relationships" id="257" r:id="R86934d71f0494aae"/>
    <p:sldId xmlns:r="http://schemas.openxmlformats.org/officeDocument/2006/relationships" id="258" r:id="Ra9e56f310a7e4bb6"/>
    <p:sldId xmlns:r="http://schemas.openxmlformats.org/officeDocument/2006/relationships" id="259" r:id="Ra9b03849290043a8"/>
    <p:sldId xmlns:r="http://schemas.openxmlformats.org/officeDocument/2006/relationships" id="260" r:id="R80fe573381c54838"/>
    <p:sldId xmlns:r="http://schemas.openxmlformats.org/officeDocument/2006/relationships" id="261" r:id="R21afc2802480489a"/>
    <p:sldId xmlns:r="http://schemas.openxmlformats.org/officeDocument/2006/relationships" id="262" r:id="R9501bc62337243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1e4ef6487c4576" /><Relationship Type="http://schemas.openxmlformats.org/officeDocument/2006/relationships/slide" Target="/ppt/slides/slide1.xml" Id="Rfa23d1777daa4400" /><Relationship Type="http://schemas.openxmlformats.org/officeDocument/2006/relationships/slide" Target="/ppt/slides/slide2.xml" Id="R86934d71f0494aae" /><Relationship Type="http://schemas.openxmlformats.org/officeDocument/2006/relationships/slide" Target="/ppt/slides/slide3.xml" Id="Ra9e56f310a7e4bb6" /><Relationship Type="http://schemas.openxmlformats.org/officeDocument/2006/relationships/slide" Target="/ppt/slides/slide4.xml" Id="Ra9b03849290043a8" /><Relationship Type="http://schemas.openxmlformats.org/officeDocument/2006/relationships/slide" Target="/ppt/slides/slide5.xml" Id="R80fe573381c54838" /><Relationship Type="http://schemas.openxmlformats.org/officeDocument/2006/relationships/slide" Target="/ppt/slides/slide6.xml" Id="R21afc2802480489a" /><Relationship Type="http://schemas.openxmlformats.org/officeDocument/2006/relationships/slide" Target="/ppt/slides/slide7.xml" Id="R9501bc62337243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a5c5e92f7849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7e95a0c0e4b92" /><Relationship Type="http://schemas.openxmlformats.org/officeDocument/2006/relationships/theme" Target="/ppt/slideMasters/theme/theme1.xml" Id="R0f11ee08111d47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f7e95a0c0e4b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71d726edd40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e1bb6164148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3cf27af5048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a9af0011640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dc1a4cc4148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a8c930da348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e2a302bf643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NYE MÅSØVAL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MÅSØVAL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NYE MÅSØVAL HOLDING AS ble etablert [år] og holder til i Sistranda.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MÅSØVAL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MÅSØVAL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MÅSØVAL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−509 849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12 516 340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8 659 843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39 308 886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MÅSØVAL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 MÅSØVAL II AS  –  78,0 %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 MÅSØVAL AS  –  22,0 %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MÅSØVAL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Nordfrøyveien 413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7260 Sistranda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934 290 240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MÅSØVAL HOLDING AS</a:t>
            </a:r>
          </a:p>
        </p:txBody>
      </p:sp>
    </p:spTree>
  </p:cSld>
  <p:clrMapOvr>
    <a:masterClrMapping xmlns:a="http://schemas.openxmlformats.org/drawingml/2006/main"/>
  </p:clrMapOvr>
</p:sld>
</file>