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8569b605eb42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5e603b91954c8d"/>
  </p:sldMasterIdLst>
  <p:sldIdLst>
    <p:sldId xmlns:r="http://schemas.openxmlformats.org/officeDocument/2006/relationships" id="256" r:id="Rbeb36332771c4972"/>
    <p:sldId xmlns:r="http://schemas.openxmlformats.org/officeDocument/2006/relationships" id="257" r:id="Re151948196f94398"/>
    <p:sldId xmlns:r="http://schemas.openxmlformats.org/officeDocument/2006/relationships" id="258" r:id="R0d36c2a89c644d56"/>
    <p:sldId xmlns:r="http://schemas.openxmlformats.org/officeDocument/2006/relationships" id="259" r:id="R115caf2deb4349cd"/>
    <p:sldId xmlns:r="http://schemas.openxmlformats.org/officeDocument/2006/relationships" id="260" r:id="Rfb4f1ec931a94fcc"/>
    <p:sldId xmlns:r="http://schemas.openxmlformats.org/officeDocument/2006/relationships" id="261" r:id="Rc5c0a8375beb4e55"/>
    <p:sldId xmlns:r="http://schemas.openxmlformats.org/officeDocument/2006/relationships" id="262" r:id="R5371220559cb40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5e603b91954c8d" /><Relationship Type="http://schemas.openxmlformats.org/officeDocument/2006/relationships/slide" Target="/ppt/slides/slide1.xml" Id="Rbeb36332771c4972" /><Relationship Type="http://schemas.openxmlformats.org/officeDocument/2006/relationships/slide" Target="/ppt/slides/slide2.xml" Id="Re151948196f94398" /><Relationship Type="http://schemas.openxmlformats.org/officeDocument/2006/relationships/slide" Target="/ppt/slides/slide3.xml" Id="R0d36c2a89c644d56" /><Relationship Type="http://schemas.openxmlformats.org/officeDocument/2006/relationships/slide" Target="/ppt/slides/slide4.xml" Id="R115caf2deb4349cd" /><Relationship Type="http://schemas.openxmlformats.org/officeDocument/2006/relationships/slide" Target="/ppt/slides/slide5.xml" Id="Rfb4f1ec931a94fcc" /><Relationship Type="http://schemas.openxmlformats.org/officeDocument/2006/relationships/slide" Target="/ppt/slides/slide6.xml" Id="Rc5c0a8375beb4e55" /><Relationship Type="http://schemas.openxmlformats.org/officeDocument/2006/relationships/slide" Target="/ppt/slides/slide7.xml" Id="R5371220559cb40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17150efbd348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4016189634912" /><Relationship Type="http://schemas.openxmlformats.org/officeDocument/2006/relationships/theme" Target="/ppt/slideMasters/theme/theme1.xml" Id="Re6f987512dbd4c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d40161896349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d130403ef4e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d708fe99349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5e9370f7a4d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6bca9ccc447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1b794879843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3eba062d948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8230ac01042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 MÅSØVAL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 MÅSØVAL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 MÅSØVAL II AS ble etablert [år] og holder til i Sistranda.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 MÅSØVAL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 MÅSØVAL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 MÅSØVAL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9 672 665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14 070 713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33 916 847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 MÅSØVAL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 MÅSØVAL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 MÅSØVAL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Nordfrøyveien 413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7260 Sistranda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934 290 291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 MÅSØVAL II AS</a:t>
            </a:r>
          </a:p>
        </p:txBody>
      </p:sp>
    </p:spTree>
  </p:cSld>
  <p:clrMapOvr>
    <a:masterClrMapping xmlns:a="http://schemas.openxmlformats.org/drawingml/2006/main"/>
  </p:clrMapOvr>
</p:sld>
</file>