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d4d0b031db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aaa53c6b14c86"/>
  </p:sldMasterIdLst>
  <p:sldIdLst>
    <p:sldId xmlns:r="http://schemas.openxmlformats.org/officeDocument/2006/relationships" id="256" r:id="R4d4a9d58b466400a"/>
    <p:sldId xmlns:r="http://schemas.openxmlformats.org/officeDocument/2006/relationships" id="257" r:id="R3d5eab8dbcf64108"/>
    <p:sldId xmlns:r="http://schemas.openxmlformats.org/officeDocument/2006/relationships" id="258" r:id="R0e12f3bf3dba4eac"/>
    <p:sldId xmlns:r="http://schemas.openxmlformats.org/officeDocument/2006/relationships" id="259" r:id="R86941b55bb5f49a7"/>
    <p:sldId xmlns:r="http://schemas.openxmlformats.org/officeDocument/2006/relationships" id="260" r:id="R2b01d34df29c4fac"/>
    <p:sldId xmlns:r="http://schemas.openxmlformats.org/officeDocument/2006/relationships" id="261" r:id="R1508c73a2f0f47fd"/>
    <p:sldId xmlns:r="http://schemas.openxmlformats.org/officeDocument/2006/relationships" id="262" r:id="Rd91bda0ad5d2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aaa53c6b14c86" /><Relationship Type="http://schemas.openxmlformats.org/officeDocument/2006/relationships/slide" Target="/ppt/slides/slide1.xml" Id="R4d4a9d58b466400a" /><Relationship Type="http://schemas.openxmlformats.org/officeDocument/2006/relationships/slide" Target="/ppt/slides/slide2.xml" Id="R3d5eab8dbcf64108" /><Relationship Type="http://schemas.openxmlformats.org/officeDocument/2006/relationships/slide" Target="/ppt/slides/slide3.xml" Id="R0e12f3bf3dba4eac" /><Relationship Type="http://schemas.openxmlformats.org/officeDocument/2006/relationships/slide" Target="/ppt/slides/slide4.xml" Id="R86941b55bb5f49a7" /><Relationship Type="http://schemas.openxmlformats.org/officeDocument/2006/relationships/slide" Target="/ppt/slides/slide5.xml" Id="R2b01d34df29c4fac" /><Relationship Type="http://schemas.openxmlformats.org/officeDocument/2006/relationships/slide" Target="/ppt/slides/slide6.xml" Id="R1508c73a2f0f47fd" /><Relationship Type="http://schemas.openxmlformats.org/officeDocument/2006/relationships/slide" Target="/ppt/slides/slide7.xml" Id="Rd91bda0ad5d2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9ba733fae42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3654eba684cc6" /><Relationship Type="http://schemas.openxmlformats.org/officeDocument/2006/relationships/theme" Target="/ppt/slideMasters/theme/theme1.xml" Id="Rf316fb52075d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3654eba684c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d1e256d63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efc088b5846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f56f9741147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a348c87bc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186ac4de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392b503d2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fdd022efd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TIDEMANN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934 298 861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HSC AS</a:t>
            </a:r>
          </a:p>
        </p:txBody>
      </p:sp>
    </p:spTree>
  </p:cSld>
  <p:clrMapOvr>
    <a:masterClrMapping xmlns:a="http://schemas.openxmlformats.org/drawingml/2006/main"/>
  </p:clrMapOvr>
</p:sld>
</file>