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bd854f1b941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a3bcaeb184666"/>
  </p:sldMasterIdLst>
  <p:sldIdLst>
    <p:sldId xmlns:r="http://schemas.openxmlformats.org/officeDocument/2006/relationships" id="256" r:id="R52acee3eb1b942a1"/>
    <p:sldId xmlns:r="http://schemas.openxmlformats.org/officeDocument/2006/relationships" id="257" r:id="R0153a3f587e94a0a"/>
    <p:sldId xmlns:r="http://schemas.openxmlformats.org/officeDocument/2006/relationships" id="258" r:id="R1dafd23b16994c00"/>
    <p:sldId xmlns:r="http://schemas.openxmlformats.org/officeDocument/2006/relationships" id="259" r:id="Rcd826f5616864ca1"/>
    <p:sldId xmlns:r="http://schemas.openxmlformats.org/officeDocument/2006/relationships" id="260" r:id="R00b7a1ef151b4a0b"/>
    <p:sldId xmlns:r="http://schemas.openxmlformats.org/officeDocument/2006/relationships" id="261" r:id="R4d119fdc7a6f45b1"/>
    <p:sldId xmlns:r="http://schemas.openxmlformats.org/officeDocument/2006/relationships" id="262" r:id="Rac205eaf2270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a3bcaeb184666" /><Relationship Type="http://schemas.openxmlformats.org/officeDocument/2006/relationships/slide" Target="/ppt/slides/slide1.xml" Id="R52acee3eb1b942a1" /><Relationship Type="http://schemas.openxmlformats.org/officeDocument/2006/relationships/slide" Target="/ppt/slides/slide2.xml" Id="R0153a3f587e94a0a" /><Relationship Type="http://schemas.openxmlformats.org/officeDocument/2006/relationships/slide" Target="/ppt/slides/slide3.xml" Id="R1dafd23b16994c00" /><Relationship Type="http://schemas.openxmlformats.org/officeDocument/2006/relationships/slide" Target="/ppt/slides/slide4.xml" Id="Rcd826f5616864ca1" /><Relationship Type="http://schemas.openxmlformats.org/officeDocument/2006/relationships/slide" Target="/ppt/slides/slide5.xml" Id="R00b7a1ef151b4a0b" /><Relationship Type="http://schemas.openxmlformats.org/officeDocument/2006/relationships/slide" Target="/ppt/slides/slide6.xml" Id="R4d119fdc7a6f45b1" /><Relationship Type="http://schemas.openxmlformats.org/officeDocument/2006/relationships/slide" Target="/ppt/slides/slide7.xml" Id="Rac205eaf2270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847c5b799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ca9df07e4e19" /><Relationship Type="http://schemas.openxmlformats.org/officeDocument/2006/relationships/theme" Target="/ppt/slideMasters/theme/theme1.xml" Id="R1f70f7a61ccd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3ca9df07e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76f9e9e37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7f62004d7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abdb7de4d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160ba053d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18d771814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23eeca55b45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29025515b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OLAF STERNER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STERNER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STERNER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STERNER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STERNER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STERNER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−6 154 494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44 288 468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52 860 217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58 599 226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STERNER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STERNER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STERNER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934 306 554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OLAF STERNER AS</a:t>
            </a:r>
          </a:p>
        </p:txBody>
      </p:sp>
    </p:spTree>
  </p:cSld>
  <p:clrMapOvr>
    <a:masterClrMapping xmlns:a="http://schemas.openxmlformats.org/drawingml/2006/main"/>
  </p:clrMapOvr>
</p:sld>
</file>