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19bbb5539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ce80af50e4546"/>
  </p:sldMasterIdLst>
  <p:sldIdLst>
    <p:sldId xmlns:r="http://schemas.openxmlformats.org/officeDocument/2006/relationships" id="256" r:id="R44eb5a30f7b0458d"/>
    <p:sldId xmlns:r="http://schemas.openxmlformats.org/officeDocument/2006/relationships" id="257" r:id="R09870ffd6eda4ede"/>
    <p:sldId xmlns:r="http://schemas.openxmlformats.org/officeDocument/2006/relationships" id="258" r:id="Rd31e27402b8b4e5f"/>
    <p:sldId xmlns:r="http://schemas.openxmlformats.org/officeDocument/2006/relationships" id="259" r:id="R62aff7ce0c454e20"/>
    <p:sldId xmlns:r="http://schemas.openxmlformats.org/officeDocument/2006/relationships" id="260" r:id="R1f4d67e6ea574f27"/>
    <p:sldId xmlns:r="http://schemas.openxmlformats.org/officeDocument/2006/relationships" id="261" r:id="Rb7a2220bc2514967"/>
    <p:sldId xmlns:r="http://schemas.openxmlformats.org/officeDocument/2006/relationships" id="262" r:id="Re54765d53aa3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ce80af50e4546" /><Relationship Type="http://schemas.openxmlformats.org/officeDocument/2006/relationships/slide" Target="/ppt/slides/slide1.xml" Id="R44eb5a30f7b0458d" /><Relationship Type="http://schemas.openxmlformats.org/officeDocument/2006/relationships/slide" Target="/ppt/slides/slide2.xml" Id="R09870ffd6eda4ede" /><Relationship Type="http://schemas.openxmlformats.org/officeDocument/2006/relationships/slide" Target="/ppt/slides/slide3.xml" Id="Rd31e27402b8b4e5f" /><Relationship Type="http://schemas.openxmlformats.org/officeDocument/2006/relationships/slide" Target="/ppt/slides/slide4.xml" Id="R62aff7ce0c454e20" /><Relationship Type="http://schemas.openxmlformats.org/officeDocument/2006/relationships/slide" Target="/ppt/slides/slide5.xml" Id="R1f4d67e6ea574f27" /><Relationship Type="http://schemas.openxmlformats.org/officeDocument/2006/relationships/slide" Target="/ppt/slides/slide6.xml" Id="Rb7a2220bc2514967" /><Relationship Type="http://schemas.openxmlformats.org/officeDocument/2006/relationships/slide" Target="/ppt/slides/slide7.xml" Id="Re54765d53aa3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9e8233df5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0d349149c4364" /><Relationship Type="http://schemas.openxmlformats.org/officeDocument/2006/relationships/theme" Target="/ppt/slideMasters/theme/theme1.xml" Id="R1f9e0fe3a24c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0d349149c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80aa317947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06f66980d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e2b98df7c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df8b9fe0848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60b6bcaae44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f7331855a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b893fc881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BALIEIRA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91 676 383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100 913 997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