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69bf58323747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7704e216cd4c8c"/>
  </p:sldMasterIdLst>
  <p:sldIdLst>
    <p:sldId xmlns:r="http://schemas.openxmlformats.org/officeDocument/2006/relationships" id="256" r:id="R9a6a8b1bd9e44a6e"/>
    <p:sldId xmlns:r="http://schemas.openxmlformats.org/officeDocument/2006/relationships" id="257" r:id="R6edeb6c61687495b"/>
    <p:sldId xmlns:r="http://schemas.openxmlformats.org/officeDocument/2006/relationships" id="258" r:id="R0830146058104fbe"/>
    <p:sldId xmlns:r="http://schemas.openxmlformats.org/officeDocument/2006/relationships" id="259" r:id="Red02cfa102df4b6a"/>
    <p:sldId xmlns:r="http://schemas.openxmlformats.org/officeDocument/2006/relationships" id="260" r:id="R83eabbf5425c4813"/>
    <p:sldId xmlns:r="http://schemas.openxmlformats.org/officeDocument/2006/relationships" id="261" r:id="R9b6d73707f6f4468"/>
    <p:sldId xmlns:r="http://schemas.openxmlformats.org/officeDocument/2006/relationships" id="262" r:id="Rf0629b41a6614b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7704e216cd4c8c" /><Relationship Type="http://schemas.openxmlformats.org/officeDocument/2006/relationships/slide" Target="/ppt/slides/slide1.xml" Id="R9a6a8b1bd9e44a6e" /><Relationship Type="http://schemas.openxmlformats.org/officeDocument/2006/relationships/slide" Target="/ppt/slides/slide2.xml" Id="R6edeb6c61687495b" /><Relationship Type="http://schemas.openxmlformats.org/officeDocument/2006/relationships/slide" Target="/ppt/slides/slide3.xml" Id="R0830146058104fbe" /><Relationship Type="http://schemas.openxmlformats.org/officeDocument/2006/relationships/slide" Target="/ppt/slides/slide4.xml" Id="Red02cfa102df4b6a" /><Relationship Type="http://schemas.openxmlformats.org/officeDocument/2006/relationships/slide" Target="/ppt/slides/slide5.xml" Id="R83eabbf5425c4813" /><Relationship Type="http://schemas.openxmlformats.org/officeDocument/2006/relationships/slide" Target="/ppt/slides/slide6.xml" Id="R9b6d73707f6f4468" /><Relationship Type="http://schemas.openxmlformats.org/officeDocument/2006/relationships/slide" Target="/ppt/slides/slide7.xml" Id="Rf0629b41a6614b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c477c8e41248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166f7a95349b9" /><Relationship Type="http://schemas.openxmlformats.org/officeDocument/2006/relationships/theme" Target="/ppt/slideMasters/theme/theme1.xml" Id="R736cb05d5ee541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a166f7a95349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072f1e5f046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c1761dc7548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7e8d45fdf48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de80098f948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5bdd6b58a49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3b249f58047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0b9bc543448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ACTION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ACTION HOLDING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2 394 014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ROLF-ARNE FOSDAHL VAAG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Hunstad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934 308 573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ACTION HOLDING AS</a:t>
            </a:r>
          </a:p>
        </p:txBody>
      </p:sp>
    </p:spTree>
  </p:cSld>
  <p:clrMapOvr>
    <a:masterClrMapping xmlns:a="http://schemas.openxmlformats.org/drawingml/2006/main"/>
  </p:clrMapOvr>
</p:sld>
</file>