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5ef9b9b1c549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049ce081864ed0"/>
  </p:sldMasterIdLst>
  <p:sldIdLst>
    <p:sldId xmlns:r="http://schemas.openxmlformats.org/officeDocument/2006/relationships" id="256" r:id="R9f99ed29ca1e400f"/>
    <p:sldId xmlns:r="http://schemas.openxmlformats.org/officeDocument/2006/relationships" id="257" r:id="R89b43b7eb8314ac5"/>
    <p:sldId xmlns:r="http://schemas.openxmlformats.org/officeDocument/2006/relationships" id="258" r:id="R71175a8c30fa4236"/>
    <p:sldId xmlns:r="http://schemas.openxmlformats.org/officeDocument/2006/relationships" id="259" r:id="R932318545f404642"/>
    <p:sldId xmlns:r="http://schemas.openxmlformats.org/officeDocument/2006/relationships" id="260" r:id="Re07bd44fa01a475c"/>
    <p:sldId xmlns:r="http://schemas.openxmlformats.org/officeDocument/2006/relationships" id="261" r:id="R8265a234fe6842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49ce081864ed0" /><Relationship Type="http://schemas.openxmlformats.org/officeDocument/2006/relationships/slide" Target="/ppt/slides/slide1.xml" Id="R9f99ed29ca1e400f" /><Relationship Type="http://schemas.openxmlformats.org/officeDocument/2006/relationships/slide" Target="/ppt/slides/slide2.xml" Id="R89b43b7eb8314ac5" /><Relationship Type="http://schemas.openxmlformats.org/officeDocument/2006/relationships/slide" Target="/ppt/slides/slide3.xml" Id="R71175a8c30fa4236" /><Relationship Type="http://schemas.openxmlformats.org/officeDocument/2006/relationships/slide" Target="/ppt/slides/slide4.xml" Id="R932318545f404642" /><Relationship Type="http://schemas.openxmlformats.org/officeDocument/2006/relationships/slide" Target="/ppt/slides/slide5.xml" Id="Re07bd44fa01a475c" /><Relationship Type="http://schemas.openxmlformats.org/officeDocument/2006/relationships/slide" Target="/ppt/slides/slide6.xml" Id="R8265a234fe6842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b1fa1845a47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6f1024a3b42dc" /><Relationship Type="http://schemas.openxmlformats.org/officeDocument/2006/relationships/theme" Target="/ppt/slideMasters/theme/theme1.xml" Id="R26e9abb8fb3d45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46f1024a3b42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95981cf3242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0d4daa36742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303ed7c7847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704bf96624e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5a86b96d64d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48f9c5e7848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ALLIANCE TOTAL SERVICE 24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TOTAL SERVICE 24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ALLIANCE TOTAL SERVICE 24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TOTAL SERVICE 24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TOTAL SERVICE 24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TOTAL SERVICE 24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TOTAL SERVICE 24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Skibakk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934 308 700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TOTAL SERVICE 24 AS</a:t>
            </a:r>
          </a:p>
        </p:txBody>
      </p:sp>
    </p:spTree>
  </p:cSld>
  <p:clrMapOvr>
    <a:masterClrMapping xmlns:a="http://schemas.openxmlformats.org/drawingml/2006/main"/>
  </p:clrMapOvr>
</p:sld>
</file>